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16"/>
  </p:handoutMasterIdLst>
  <p:sldIdLst>
    <p:sldId id="256" r:id="rId3"/>
    <p:sldId id="257" r:id="rId4"/>
    <p:sldId id="291" r:id="rId6"/>
    <p:sldId id="285" r:id="rId7"/>
    <p:sldId id="258" r:id="rId8"/>
    <p:sldId id="275" r:id="rId9"/>
    <p:sldId id="276" r:id="rId10"/>
    <p:sldId id="277" r:id="rId11"/>
    <p:sldId id="283" r:id="rId12"/>
    <p:sldId id="270" r:id="rId13"/>
    <p:sldId id="292" r:id="rId14"/>
    <p:sldId id="288" r:id="rId15"/>
  </p:sldIdLst>
  <p:sldSz cx="9144000" cy="5143500" type="screen16x9"/>
  <p:notesSz cx="6833870" cy="99790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705" autoAdjust="0"/>
  </p:normalViewPr>
  <p:slideViewPr>
    <p:cSldViewPr>
      <p:cViewPr varScale="1">
        <p:scale>
          <a:sx n="75" d="100"/>
          <a:sy n="75" d="100"/>
        </p:scale>
        <p:origin x="-123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2B1E7-E729-4589-ACE9-2C32F1AAA0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E170D-F452-485C-B468-96ADAB0EE9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8CB37-F66B-483F-A5B2-B8B86BAF69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7713"/>
            <a:ext cx="66548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4213" y="4740275"/>
            <a:ext cx="5467350" cy="4491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99133-263B-44DE-93BC-94EB2837A5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99133-263B-44DE-93BC-94EB2837A5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99133-263B-44DE-93BC-94EB2837A5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3"/>
          <p:cNvSpPr>
            <a:spLocks noChangeArrowheads="1"/>
          </p:cNvSpPr>
          <p:nvPr userDrawn="1"/>
        </p:nvSpPr>
        <p:spPr bwMode="gray">
          <a:xfrm>
            <a:off x="7824791" y="2278858"/>
            <a:ext cx="1100137" cy="821531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19050" algn="ctr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Rectangle 22" descr="4"/>
          <p:cNvSpPr>
            <a:spLocks noChangeArrowheads="1"/>
          </p:cNvSpPr>
          <p:nvPr userDrawn="1"/>
        </p:nvSpPr>
        <p:spPr bwMode="gray">
          <a:xfrm>
            <a:off x="6562725" y="3218261"/>
            <a:ext cx="1100138" cy="821531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19050" algn="ctr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Rectangle 19"/>
          <p:cNvSpPr>
            <a:spLocks noChangeArrowheads="1"/>
          </p:cNvSpPr>
          <p:nvPr userDrawn="1"/>
        </p:nvSpPr>
        <p:spPr bwMode="gray">
          <a:xfrm>
            <a:off x="5305425" y="4157664"/>
            <a:ext cx="1100138" cy="821531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19050" algn="ctr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0"/>
          <p:cNvSpPr>
            <a:spLocks noChangeArrowheads="1"/>
          </p:cNvSpPr>
          <p:nvPr userDrawn="1"/>
        </p:nvSpPr>
        <p:spPr bwMode="gray">
          <a:xfrm>
            <a:off x="7824791" y="4157664"/>
            <a:ext cx="1100137" cy="821531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19050" algn="ctr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251520" y="141480"/>
            <a:ext cx="28803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616333" y="141480"/>
            <a:ext cx="28803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 userDrawn="1"/>
        </p:nvSpPr>
        <p:spPr>
          <a:xfrm>
            <a:off x="971600" y="141480"/>
            <a:ext cx="28803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 userDrawn="1"/>
        </p:nvSpPr>
        <p:spPr>
          <a:xfrm>
            <a:off x="251520" y="411510"/>
            <a:ext cx="28803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/>
        </p:nvSpPr>
        <p:spPr>
          <a:xfrm>
            <a:off x="611560" y="411510"/>
            <a:ext cx="28803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 userDrawn="1"/>
        </p:nvSpPr>
        <p:spPr>
          <a:xfrm>
            <a:off x="251520" y="681540"/>
            <a:ext cx="28803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Rectangle 13"/>
          <p:cNvSpPr>
            <a:spLocks noChangeArrowheads="1"/>
          </p:cNvSpPr>
          <p:nvPr userDrawn="1"/>
        </p:nvSpPr>
        <p:spPr bwMode="gray">
          <a:xfrm>
            <a:off x="6588224" y="4168181"/>
            <a:ext cx="1074738" cy="816769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Rectangle 15"/>
          <p:cNvSpPr>
            <a:spLocks noChangeArrowheads="1"/>
          </p:cNvSpPr>
          <p:nvPr userDrawn="1"/>
        </p:nvSpPr>
        <p:spPr bwMode="gray">
          <a:xfrm>
            <a:off x="7842250" y="3217070"/>
            <a:ext cx="1074738" cy="816769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7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251520" y="141480"/>
            <a:ext cx="288032" cy="21602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616333" y="141480"/>
            <a:ext cx="288032" cy="2160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971600" y="141480"/>
            <a:ext cx="288032" cy="21602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251520" y="411510"/>
            <a:ext cx="288032" cy="2160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611560" y="411510"/>
            <a:ext cx="288032" cy="21602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251520" y="681540"/>
            <a:ext cx="288032" cy="21602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2.wmf"/><Relationship Id="rId1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51720" y="1995686"/>
            <a:ext cx="54726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有理数的运算</a:t>
            </a:r>
            <a:endParaRPr lang="zh-CN" altLang="en-US" sz="6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Group 3"/>
          <p:cNvGrpSpPr/>
          <p:nvPr/>
        </p:nvGrpSpPr>
        <p:grpSpPr bwMode="auto">
          <a:xfrm>
            <a:off x="179512" y="771550"/>
            <a:ext cx="2776738" cy="1292441"/>
            <a:chOff x="2067" y="1736"/>
            <a:chExt cx="1175" cy="832"/>
          </a:xfrm>
        </p:grpSpPr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2154" y="2341"/>
              <a:ext cx="1088" cy="227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Freeform 5"/>
            <p:cNvSpPr/>
            <p:nvPr/>
          </p:nvSpPr>
          <p:spPr bwMode="auto">
            <a:xfrm>
              <a:off x="2275" y="1737"/>
              <a:ext cx="923" cy="763"/>
            </a:xfrm>
            <a:custGeom>
              <a:avLst/>
              <a:gdLst/>
              <a:ahLst/>
              <a:cxnLst>
                <a:cxn ang="0">
                  <a:pos x="1503" y="8392"/>
                </a:cxn>
                <a:cxn ang="0">
                  <a:pos x="1266" y="8362"/>
                </a:cxn>
                <a:cxn ang="0">
                  <a:pos x="1038" y="8297"/>
                </a:cxn>
                <a:cxn ang="0">
                  <a:pos x="828" y="8203"/>
                </a:cxn>
                <a:cxn ang="0">
                  <a:pos x="636" y="8079"/>
                </a:cxn>
                <a:cxn ang="0">
                  <a:pos x="463" y="7931"/>
                </a:cxn>
                <a:cxn ang="0">
                  <a:pos x="315" y="7758"/>
                </a:cxn>
                <a:cxn ang="0">
                  <a:pos x="191" y="7563"/>
                </a:cxn>
                <a:cxn ang="0">
                  <a:pos x="94" y="7353"/>
                </a:cxn>
                <a:cxn ang="0">
                  <a:pos x="32" y="7130"/>
                </a:cxn>
                <a:cxn ang="0">
                  <a:pos x="0" y="6890"/>
                </a:cxn>
                <a:cxn ang="0">
                  <a:pos x="0" y="1506"/>
                </a:cxn>
                <a:cxn ang="0">
                  <a:pos x="32" y="1267"/>
                </a:cxn>
                <a:cxn ang="0">
                  <a:pos x="94" y="1041"/>
                </a:cxn>
                <a:cxn ang="0">
                  <a:pos x="191" y="831"/>
                </a:cxn>
                <a:cxn ang="0">
                  <a:pos x="315" y="640"/>
                </a:cxn>
                <a:cxn ang="0">
                  <a:pos x="463" y="467"/>
                </a:cxn>
                <a:cxn ang="0">
                  <a:pos x="636" y="316"/>
                </a:cxn>
                <a:cxn ang="0">
                  <a:pos x="828" y="191"/>
                </a:cxn>
                <a:cxn ang="0">
                  <a:pos x="1038" y="97"/>
                </a:cxn>
                <a:cxn ang="0">
                  <a:pos x="1266" y="32"/>
                </a:cxn>
                <a:cxn ang="0">
                  <a:pos x="1503" y="3"/>
                </a:cxn>
                <a:cxn ang="0">
                  <a:pos x="8644" y="3"/>
                </a:cxn>
                <a:cxn ang="0">
                  <a:pos x="8881" y="32"/>
                </a:cxn>
                <a:cxn ang="0">
                  <a:pos x="9105" y="97"/>
                </a:cxn>
                <a:cxn ang="0">
                  <a:pos x="9316" y="191"/>
                </a:cxn>
                <a:cxn ang="0">
                  <a:pos x="9510" y="316"/>
                </a:cxn>
                <a:cxn ang="0">
                  <a:pos x="9682" y="467"/>
                </a:cxn>
                <a:cxn ang="0">
                  <a:pos x="9831" y="640"/>
                </a:cxn>
                <a:cxn ang="0">
                  <a:pos x="9956" y="831"/>
                </a:cxn>
                <a:cxn ang="0">
                  <a:pos x="10052" y="1041"/>
                </a:cxn>
                <a:cxn ang="0">
                  <a:pos x="10115" y="1267"/>
                </a:cxn>
                <a:cxn ang="0">
                  <a:pos x="10144" y="1506"/>
                </a:cxn>
                <a:cxn ang="0">
                  <a:pos x="10144" y="6890"/>
                </a:cxn>
                <a:cxn ang="0">
                  <a:pos x="10115" y="7130"/>
                </a:cxn>
                <a:cxn ang="0">
                  <a:pos x="10052" y="7353"/>
                </a:cxn>
                <a:cxn ang="0">
                  <a:pos x="9956" y="7563"/>
                </a:cxn>
                <a:cxn ang="0">
                  <a:pos x="9831" y="7758"/>
                </a:cxn>
                <a:cxn ang="0">
                  <a:pos x="9682" y="7931"/>
                </a:cxn>
                <a:cxn ang="0">
                  <a:pos x="9510" y="8079"/>
                </a:cxn>
                <a:cxn ang="0">
                  <a:pos x="9316" y="8203"/>
                </a:cxn>
                <a:cxn ang="0">
                  <a:pos x="9105" y="8297"/>
                </a:cxn>
                <a:cxn ang="0">
                  <a:pos x="8881" y="8362"/>
                </a:cxn>
                <a:cxn ang="0">
                  <a:pos x="8644" y="8392"/>
                </a:cxn>
              </a:cxnLst>
              <a:rect l="0" t="0" r="r" b="b"/>
              <a:pathLst>
                <a:path w="10147" h="8394">
                  <a:moveTo>
                    <a:pt x="8563" y="8394"/>
                  </a:moveTo>
                  <a:lnTo>
                    <a:pt x="1584" y="8394"/>
                  </a:lnTo>
                  <a:lnTo>
                    <a:pt x="1503" y="8392"/>
                  </a:lnTo>
                  <a:lnTo>
                    <a:pt x="1422" y="8387"/>
                  </a:lnTo>
                  <a:lnTo>
                    <a:pt x="1344" y="8376"/>
                  </a:lnTo>
                  <a:lnTo>
                    <a:pt x="1266" y="8362"/>
                  </a:lnTo>
                  <a:lnTo>
                    <a:pt x="1190" y="8346"/>
                  </a:lnTo>
                  <a:lnTo>
                    <a:pt x="1114" y="8325"/>
                  </a:lnTo>
                  <a:lnTo>
                    <a:pt x="1038" y="8297"/>
                  </a:lnTo>
                  <a:lnTo>
                    <a:pt x="969" y="8270"/>
                  </a:lnTo>
                  <a:lnTo>
                    <a:pt x="898" y="8238"/>
                  </a:lnTo>
                  <a:lnTo>
                    <a:pt x="828" y="8203"/>
                  </a:lnTo>
                  <a:lnTo>
                    <a:pt x="763" y="8166"/>
                  </a:lnTo>
                  <a:lnTo>
                    <a:pt x="698" y="8125"/>
                  </a:lnTo>
                  <a:lnTo>
                    <a:pt x="636" y="8079"/>
                  </a:lnTo>
                  <a:lnTo>
                    <a:pt x="576" y="8033"/>
                  </a:lnTo>
                  <a:lnTo>
                    <a:pt x="518" y="7982"/>
                  </a:lnTo>
                  <a:lnTo>
                    <a:pt x="463" y="7931"/>
                  </a:lnTo>
                  <a:lnTo>
                    <a:pt x="410" y="7874"/>
                  </a:lnTo>
                  <a:lnTo>
                    <a:pt x="361" y="7817"/>
                  </a:lnTo>
                  <a:lnTo>
                    <a:pt x="315" y="7758"/>
                  </a:lnTo>
                  <a:lnTo>
                    <a:pt x="270" y="7696"/>
                  </a:lnTo>
                  <a:lnTo>
                    <a:pt x="229" y="7631"/>
                  </a:lnTo>
                  <a:lnTo>
                    <a:pt x="191" y="7563"/>
                  </a:lnTo>
                  <a:lnTo>
                    <a:pt x="156" y="7496"/>
                  </a:lnTo>
                  <a:lnTo>
                    <a:pt x="123" y="7426"/>
                  </a:lnTo>
                  <a:lnTo>
                    <a:pt x="94" y="7353"/>
                  </a:lnTo>
                  <a:lnTo>
                    <a:pt x="70" y="7280"/>
                  </a:lnTo>
                  <a:lnTo>
                    <a:pt x="48" y="7205"/>
                  </a:lnTo>
                  <a:lnTo>
                    <a:pt x="32" y="7130"/>
                  </a:lnTo>
                  <a:lnTo>
                    <a:pt x="16" y="7051"/>
                  </a:lnTo>
                  <a:lnTo>
                    <a:pt x="7" y="6971"/>
                  </a:lnTo>
                  <a:lnTo>
                    <a:pt x="0" y="6890"/>
                  </a:lnTo>
                  <a:lnTo>
                    <a:pt x="0" y="6808"/>
                  </a:lnTo>
                  <a:lnTo>
                    <a:pt x="0" y="1586"/>
                  </a:lnTo>
                  <a:lnTo>
                    <a:pt x="0" y="1506"/>
                  </a:lnTo>
                  <a:lnTo>
                    <a:pt x="7" y="1424"/>
                  </a:lnTo>
                  <a:lnTo>
                    <a:pt x="16" y="1346"/>
                  </a:lnTo>
                  <a:lnTo>
                    <a:pt x="32" y="1267"/>
                  </a:lnTo>
                  <a:lnTo>
                    <a:pt x="48" y="1189"/>
                  </a:lnTo>
                  <a:lnTo>
                    <a:pt x="70" y="1117"/>
                  </a:lnTo>
                  <a:lnTo>
                    <a:pt x="94" y="1041"/>
                  </a:lnTo>
                  <a:lnTo>
                    <a:pt x="123" y="971"/>
                  </a:lnTo>
                  <a:lnTo>
                    <a:pt x="156" y="901"/>
                  </a:lnTo>
                  <a:lnTo>
                    <a:pt x="191" y="831"/>
                  </a:lnTo>
                  <a:lnTo>
                    <a:pt x="229" y="766"/>
                  </a:lnTo>
                  <a:lnTo>
                    <a:pt x="270" y="701"/>
                  </a:lnTo>
                  <a:lnTo>
                    <a:pt x="315" y="640"/>
                  </a:lnTo>
                  <a:lnTo>
                    <a:pt x="361" y="578"/>
                  </a:lnTo>
                  <a:lnTo>
                    <a:pt x="410" y="521"/>
                  </a:lnTo>
                  <a:lnTo>
                    <a:pt x="463" y="467"/>
                  </a:lnTo>
                  <a:lnTo>
                    <a:pt x="518" y="413"/>
                  </a:lnTo>
                  <a:lnTo>
                    <a:pt x="576" y="364"/>
                  </a:lnTo>
                  <a:lnTo>
                    <a:pt x="636" y="316"/>
                  </a:lnTo>
                  <a:lnTo>
                    <a:pt x="698" y="272"/>
                  </a:lnTo>
                  <a:lnTo>
                    <a:pt x="763" y="232"/>
                  </a:lnTo>
                  <a:lnTo>
                    <a:pt x="828" y="191"/>
                  </a:lnTo>
                  <a:lnTo>
                    <a:pt x="898" y="157"/>
                  </a:lnTo>
                  <a:lnTo>
                    <a:pt x="969" y="127"/>
                  </a:lnTo>
                  <a:lnTo>
                    <a:pt x="1038" y="97"/>
                  </a:lnTo>
                  <a:lnTo>
                    <a:pt x="1114" y="73"/>
                  </a:lnTo>
                  <a:lnTo>
                    <a:pt x="1190" y="51"/>
                  </a:lnTo>
                  <a:lnTo>
                    <a:pt x="1266" y="32"/>
                  </a:lnTo>
                  <a:lnTo>
                    <a:pt x="1344" y="19"/>
                  </a:lnTo>
                  <a:lnTo>
                    <a:pt x="1422" y="8"/>
                  </a:lnTo>
                  <a:lnTo>
                    <a:pt x="1503" y="3"/>
                  </a:lnTo>
                  <a:lnTo>
                    <a:pt x="1584" y="0"/>
                  </a:lnTo>
                  <a:lnTo>
                    <a:pt x="8563" y="0"/>
                  </a:lnTo>
                  <a:lnTo>
                    <a:pt x="8644" y="3"/>
                  </a:lnTo>
                  <a:lnTo>
                    <a:pt x="8725" y="8"/>
                  </a:lnTo>
                  <a:lnTo>
                    <a:pt x="8803" y="19"/>
                  </a:lnTo>
                  <a:lnTo>
                    <a:pt x="8881" y="32"/>
                  </a:lnTo>
                  <a:lnTo>
                    <a:pt x="8957" y="51"/>
                  </a:lnTo>
                  <a:lnTo>
                    <a:pt x="9033" y="73"/>
                  </a:lnTo>
                  <a:lnTo>
                    <a:pt x="9105" y="97"/>
                  </a:lnTo>
                  <a:lnTo>
                    <a:pt x="9178" y="127"/>
                  </a:lnTo>
                  <a:lnTo>
                    <a:pt x="9248" y="157"/>
                  </a:lnTo>
                  <a:lnTo>
                    <a:pt x="9316" y="191"/>
                  </a:lnTo>
                  <a:lnTo>
                    <a:pt x="9383" y="232"/>
                  </a:lnTo>
                  <a:lnTo>
                    <a:pt x="9448" y="272"/>
                  </a:lnTo>
                  <a:lnTo>
                    <a:pt x="9510" y="316"/>
                  </a:lnTo>
                  <a:lnTo>
                    <a:pt x="9569" y="364"/>
                  </a:lnTo>
                  <a:lnTo>
                    <a:pt x="9629" y="413"/>
                  </a:lnTo>
                  <a:lnTo>
                    <a:pt x="9682" y="467"/>
                  </a:lnTo>
                  <a:lnTo>
                    <a:pt x="9734" y="521"/>
                  </a:lnTo>
                  <a:lnTo>
                    <a:pt x="9785" y="578"/>
                  </a:lnTo>
                  <a:lnTo>
                    <a:pt x="9831" y="640"/>
                  </a:lnTo>
                  <a:lnTo>
                    <a:pt x="9877" y="701"/>
                  </a:lnTo>
                  <a:lnTo>
                    <a:pt x="9917" y="766"/>
                  </a:lnTo>
                  <a:lnTo>
                    <a:pt x="9956" y="831"/>
                  </a:lnTo>
                  <a:lnTo>
                    <a:pt x="9990" y="901"/>
                  </a:lnTo>
                  <a:lnTo>
                    <a:pt x="10023" y="971"/>
                  </a:lnTo>
                  <a:lnTo>
                    <a:pt x="10052" y="1041"/>
                  </a:lnTo>
                  <a:lnTo>
                    <a:pt x="10076" y="1117"/>
                  </a:lnTo>
                  <a:lnTo>
                    <a:pt x="10098" y="1189"/>
                  </a:lnTo>
                  <a:lnTo>
                    <a:pt x="10115" y="1267"/>
                  </a:lnTo>
                  <a:lnTo>
                    <a:pt x="10128" y="1346"/>
                  </a:lnTo>
                  <a:lnTo>
                    <a:pt x="10138" y="1424"/>
                  </a:lnTo>
                  <a:lnTo>
                    <a:pt x="10144" y="1506"/>
                  </a:lnTo>
                  <a:lnTo>
                    <a:pt x="10147" y="1586"/>
                  </a:lnTo>
                  <a:lnTo>
                    <a:pt x="10147" y="6808"/>
                  </a:lnTo>
                  <a:lnTo>
                    <a:pt x="10144" y="6890"/>
                  </a:lnTo>
                  <a:lnTo>
                    <a:pt x="10138" y="6971"/>
                  </a:lnTo>
                  <a:lnTo>
                    <a:pt x="10128" y="7051"/>
                  </a:lnTo>
                  <a:lnTo>
                    <a:pt x="10115" y="7130"/>
                  </a:lnTo>
                  <a:lnTo>
                    <a:pt x="10098" y="7205"/>
                  </a:lnTo>
                  <a:lnTo>
                    <a:pt x="10076" y="7280"/>
                  </a:lnTo>
                  <a:lnTo>
                    <a:pt x="10052" y="7353"/>
                  </a:lnTo>
                  <a:lnTo>
                    <a:pt x="10023" y="7426"/>
                  </a:lnTo>
                  <a:lnTo>
                    <a:pt x="9990" y="7496"/>
                  </a:lnTo>
                  <a:lnTo>
                    <a:pt x="9956" y="7563"/>
                  </a:lnTo>
                  <a:lnTo>
                    <a:pt x="9917" y="7631"/>
                  </a:lnTo>
                  <a:lnTo>
                    <a:pt x="9877" y="7696"/>
                  </a:lnTo>
                  <a:lnTo>
                    <a:pt x="9831" y="7758"/>
                  </a:lnTo>
                  <a:lnTo>
                    <a:pt x="9785" y="7817"/>
                  </a:lnTo>
                  <a:lnTo>
                    <a:pt x="9734" y="7874"/>
                  </a:lnTo>
                  <a:lnTo>
                    <a:pt x="9682" y="7931"/>
                  </a:lnTo>
                  <a:lnTo>
                    <a:pt x="9629" y="7982"/>
                  </a:lnTo>
                  <a:lnTo>
                    <a:pt x="9569" y="8033"/>
                  </a:lnTo>
                  <a:lnTo>
                    <a:pt x="9510" y="8079"/>
                  </a:lnTo>
                  <a:lnTo>
                    <a:pt x="9448" y="8125"/>
                  </a:lnTo>
                  <a:lnTo>
                    <a:pt x="9383" y="8166"/>
                  </a:lnTo>
                  <a:lnTo>
                    <a:pt x="9316" y="8203"/>
                  </a:lnTo>
                  <a:lnTo>
                    <a:pt x="9248" y="8238"/>
                  </a:lnTo>
                  <a:lnTo>
                    <a:pt x="9178" y="8270"/>
                  </a:lnTo>
                  <a:lnTo>
                    <a:pt x="9105" y="8297"/>
                  </a:lnTo>
                  <a:lnTo>
                    <a:pt x="9033" y="8325"/>
                  </a:lnTo>
                  <a:lnTo>
                    <a:pt x="8957" y="8346"/>
                  </a:lnTo>
                  <a:lnTo>
                    <a:pt x="8881" y="8362"/>
                  </a:lnTo>
                  <a:lnTo>
                    <a:pt x="8803" y="8376"/>
                  </a:lnTo>
                  <a:lnTo>
                    <a:pt x="8725" y="8387"/>
                  </a:lnTo>
                  <a:lnTo>
                    <a:pt x="8644" y="8392"/>
                  </a:lnTo>
                  <a:lnTo>
                    <a:pt x="8563" y="8394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274" y="1736"/>
              <a:ext cx="925" cy="766"/>
            </a:xfrm>
            <a:custGeom>
              <a:avLst/>
              <a:gdLst/>
              <a:ahLst/>
              <a:cxnLst>
                <a:cxn ang="0">
                  <a:pos x="1441" y="8387"/>
                </a:cxn>
                <a:cxn ang="0">
                  <a:pos x="1063" y="8300"/>
                </a:cxn>
                <a:cxn ang="0">
                  <a:pos x="723" y="8127"/>
                </a:cxn>
                <a:cxn ang="0">
                  <a:pos x="439" y="7879"/>
                </a:cxn>
                <a:cxn ang="0">
                  <a:pos x="221" y="7572"/>
                </a:cxn>
                <a:cxn ang="0">
                  <a:pos x="81" y="7218"/>
                </a:cxn>
                <a:cxn ang="0">
                  <a:pos x="32" y="6824"/>
                </a:cxn>
                <a:cxn ang="0">
                  <a:pos x="61" y="1287"/>
                </a:cxn>
                <a:cxn ang="0">
                  <a:pos x="185" y="923"/>
                </a:cxn>
                <a:cxn ang="0">
                  <a:pos x="391" y="604"/>
                </a:cxn>
                <a:cxn ang="0">
                  <a:pos x="661" y="345"/>
                </a:cxn>
                <a:cxn ang="0">
                  <a:pos x="990" y="156"/>
                </a:cxn>
                <a:cxn ang="0">
                  <a:pos x="1362" y="51"/>
                </a:cxn>
                <a:cxn ang="0">
                  <a:pos x="8657" y="35"/>
                </a:cxn>
                <a:cxn ang="0">
                  <a:pos x="9043" y="105"/>
                </a:cxn>
                <a:cxn ang="0">
                  <a:pos x="9391" y="262"/>
                </a:cxn>
                <a:cxn ang="0">
                  <a:pos x="9688" y="493"/>
                </a:cxn>
                <a:cxn ang="0">
                  <a:pos x="9919" y="790"/>
                </a:cxn>
                <a:cxn ang="0">
                  <a:pos x="10076" y="1135"/>
                </a:cxn>
                <a:cxn ang="0">
                  <a:pos x="10147" y="1522"/>
                </a:cxn>
                <a:cxn ang="0">
                  <a:pos x="10131" y="7065"/>
                </a:cxn>
                <a:cxn ang="0">
                  <a:pos x="10025" y="7436"/>
                </a:cxn>
                <a:cxn ang="0">
                  <a:pos x="9836" y="7763"/>
                </a:cxn>
                <a:cxn ang="0">
                  <a:pos x="9574" y="8035"/>
                </a:cxn>
                <a:cxn ang="0">
                  <a:pos x="9259" y="8240"/>
                </a:cxn>
                <a:cxn ang="0">
                  <a:pos x="8895" y="8362"/>
                </a:cxn>
                <a:cxn ang="0">
                  <a:pos x="8579" y="8410"/>
                </a:cxn>
                <a:cxn ang="0">
                  <a:pos x="8900" y="8394"/>
                </a:cxn>
                <a:cxn ang="0">
                  <a:pos x="9272" y="8267"/>
                </a:cxn>
                <a:cxn ang="0">
                  <a:pos x="9596" y="8060"/>
                </a:cxn>
                <a:cxn ang="0">
                  <a:pos x="9861" y="7782"/>
                </a:cxn>
                <a:cxn ang="0">
                  <a:pos x="10055" y="7448"/>
                </a:cxn>
                <a:cxn ang="0">
                  <a:pos x="10160" y="7070"/>
                </a:cxn>
                <a:cxn ang="0">
                  <a:pos x="10179" y="1522"/>
                </a:cxn>
                <a:cxn ang="0">
                  <a:pos x="10108" y="1128"/>
                </a:cxn>
                <a:cxn ang="0">
                  <a:pos x="9947" y="771"/>
                </a:cxn>
                <a:cxn ang="0">
                  <a:pos x="9709" y="469"/>
                </a:cxn>
                <a:cxn ang="0">
                  <a:pos x="9408" y="232"/>
                </a:cxn>
                <a:cxn ang="0">
                  <a:pos x="9054" y="73"/>
                </a:cxn>
                <a:cxn ang="0">
                  <a:pos x="8660" y="2"/>
                </a:cxn>
                <a:cxn ang="0">
                  <a:pos x="1356" y="19"/>
                </a:cxn>
                <a:cxn ang="0">
                  <a:pos x="976" y="127"/>
                </a:cxn>
                <a:cxn ang="0">
                  <a:pos x="642" y="318"/>
                </a:cxn>
                <a:cxn ang="0">
                  <a:pos x="364" y="585"/>
                </a:cxn>
                <a:cxn ang="0">
                  <a:pos x="156" y="909"/>
                </a:cxn>
                <a:cxn ang="0">
                  <a:pos x="32" y="1281"/>
                </a:cxn>
                <a:cxn ang="0">
                  <a:pos x="0" y="6824"/>
                </a:cxn>
                <a:cxn ang="0">
                  <a:pos x="48" y="7226"/>
                </a:cxn>
                <a:cxn ang="0">
                  <a:pos x="191" y="7588"/>
                </a:cxn>
                <a:cxn ang="0">
                  <a:pos x="415" y="7901"/>
                </a:cxn>
                <a:cxn ang="0">
                  <a:pos x="707" y="8154"/>
                </a:cxn>
                <a:cxn ang="0">
                  <a:pos x="1049" y="8330"/>
                </a:cxn>
                <a:cxn ang="0">
                  <a:pos x="1438" y="8419"/>
                </a:cxn>
              </a:cxnLst>
              <a:rect l="0" t="0" r="r" b="b"/>
              <a:pathLst>
                <a:path w="10179" h="8426">
                  <a:moveTo>
                    <a:pt x="8579" y="8410"/>
                  </a:moveTo>
                  <a:lnTo>
                    <a:pt x="8579" y="8394"/>
                  </a:lnTo>
                  <a:lnTo>
                    <a:pt x="1600" y="8394"/>
                  </a:lnTo>
                  <a:lnTo>
                    <a:pt x="1519" y="8392"/>
                  </a:lnTo>
                  <a:lnTo>
                    <a:pt x="1441" y="8387"/>
                  </a:lnTo>
                  <a:lnTo>
                    <a:pt x="1362" y="8376"/>
                  </a:lnTo>
                  <a:lnTo>
                    <a:pt x="1284" y="8362"/>
                  </a:lnTo>
                  <a:lnTo>
                    <a:pt x="1208" y="8346"/>
                  </a:lnTo>
                  <a:lnTo>
                    <a:pt x="1135" y="8324"/>
                  </a:lnTo>
                  <a:lnTo>
                    <a:pt x="1063" y="8300"/>
                  </a:lnTo>
                  <a:lnTo>
                    <a:pt x="990" y="8270"/>
                  </a:lnTo>
                  <a:lnTo>
                    <a:pt x="919" y="8240"/>
                  </a:lnTo>
                  <a:lnTo>
                    <a:pt x="852" y="8205"/>
                  </a:lnTo>
                  <a:lnTo>
                    <a:pt x="787" y="8168"/>
                  </a:lnTo>
                  <a:lnTo>
                    <a:pt x="723" y="8127"/>
                  </a:lnTo>
                  <a:lnTo>
                    <a:pt x="661" y="8081"/>
                  </a:lnTo>
                  <a:lnTo>
                    <a:pt x="604" y="8035"/>
                  </a:lnTo>
                  <a:lnTo>
                    <a:pt x="544" y="7987"/>
                  </a:lnTo>
                  <a:lnTo>
                    <a:pt x="490" y="7936"/>
                  </a:lnTo>
                  <a:lnTo>
                    <a:pt x="439" y="7879"/>
                  </a:lnTo>
                  <a:lnTo>
                    <a:pt x="391" y="7823"/>
                  </a:lnTo>
                  <a:lnTo>
                    <a:pt x="342" y="7763"/>
                  </a:lnTo>
                  <a:lnTo>
                    <a:pt x="299" y="7701"/>
                  </a:lnTo>
                  <a:lnTo>
                    <a:pt x="258" y="7639"/>
                  </a:lnTo>
                  <a:lnTo>
                    <a:pt x="221" y="7572"/>
                  </a:lnTo>
                  <a:lnTo>
                    <a:pt x="185" y="7505"/>
                  </a:lnTo>
                  <a:lnTo>
                    <a:pt x="153" y="7436"/>
                  </a:lnTo>
                  <a:lnTo>
                    <a:pt x="126" y="7364"/>
                  </a:lnTo>
                  <a:lnTo>
                    <a:pt x="102" y="7291"/>
                  </a:lnTo>
                  <a:lnTo>
                    <a:pt x="81" y="7218"/>
                  </a:lnTo>
                  <a:lnTo>
                    <a:pt x="61" y="7139"/>
                  </a:lnTo>
                  <a:lnTo>
                    <a:pt x="48" y="7065"/>
                  </a:lnTo>
                  <a:lnTo>
                    <a:pt x="40" y="6987"/>
                  </a:lnTo>
                  <a:lnTo>
                    <a:pt x="32" y="6906"/>
                  </a:lnTo>
                  <a:lnTo>
                    <a:pt x="32" y="6824"/>
                  </a:lnTo>
                  <a:lnTo>
                    <a:pt x="32" y="1602"/>
                  </a:lnTo>
                  <a:lnTo>
                    <a:pt x="32" y="1522"/>
                  </a:lnTo>
                  <a:lnTo>
                    <a:pt x="40" y="1443"/>
                  </a:lnTo>
                  <a:lnTo>
                    <a:pt x="48" y="1365"/>
                  </a:lnTo>
                  <a:lnTo>
                    <a:pt x="61" y="1287"/>
                  </a:lnTo>
                  <a:lnTo>
                    <a:pt x="81" y="1211"/>
                  </a:lnTo>
                  <a:lnTo>
                    <a:pt x="102" y="1135"/>
                  </a:lnTo>
                  <a:lnTo>
                    <a:pt x="126" y="1062"/>
                  </a:lnTo>
                  <a:lnTo>
                    <a:pt x="153" y="992"/>
                  </a:lnTo>
                  <a:lnTo>
                    <a:pt x="185" y="923"/>
                  </a:lnTo>
                  <a:lnTo>
                    <a:pt x="221" y="855"/>
                  </a:lnTo>
                  <a:lnTo>
                    <a:pt x="258" y="790"/>
                  </a:lnTo>
                  <a:lnTo>
                    <a:pt x="299" y="725"/>
                  </a:lnTo>
                  <a:lnTo>
                    <a:pt x="342" y="663"/>
                  </a:lnTo>
                  <a:lnTo>
                    <a:pt x="391" y="604"/>
                  </a:lnTo>
                  <a:lnTo>
                    <a:pt x="439" y="548"/>
                  </a:lnTo>
                  <a:lnTo>
                    <a:pt x="490" y="493"/>
                  </a:lnTo>
                  <a:lnTo>
                    <a:pt x="544" y="442"/>
                  </a:lnTo>
                  <a:lnTo>
                    <a:pt x="604" y="391"/>
                  </a:lnTo>
                  <a:lnTo>
                    <a:pt x="661" y="345"/>
                  </a:lnTo>
                  <a:lnTo>
                    <a:pt x="723" y="302"/>
                  </a:lnTo>
                  <a:lnTo>
                    <a:pt x="787" y="262"/>
                  </a:lnTo>
                  <a:lnTo>
                    <a:pt x="852" y="224"/>
                  </a:lnTo>
                  <a:lnTo>
                    <a:pt x="919" y="189"/>
                  </a:lnTo>
                  <a:lnTo>
                    <a:pt x="990" y="156"/>
                  </a:lnTo>
                  <a:lnTo>
                    <a:pt x="1063" y="129"/>
                  </a:lnTo>
                  <a:lnTo>
                    <a:pt x="1135" y="105"/>
                  </a:lnTo>
                  <a:lnTo>
                    <a:pt x="1208" y="83"/>
                  </a:lnTo>
                  <a:lnTo>
                    <a:pt x="1284" y="64"/>
                  </a:lnTo>
                  <a:lnTo>
                    <a:pt x="1362" y="51"/>
                  </a:lnTo>
                  <a:lnTo>
                    <a:pt x="1441" y="40"/>
                  </a:lnTo>
                  <a:lnTo>
                    <a:pt x="1519" y="35"/>
                  </a:lnTo>
                  <a:lnTo>
                    <a:pt x="1600" y="32"/>
                  </a:lnTo>
                  <a:lnTo>
                    <a:pt x="8579" y="32"/>
                  </a:lnTo>
                  <a:lnTo>
                    <a:pt x="8657" y="35"/>
                  </a:lnTo>
                  <a:lnTo>
                    <a:pt x="8738" y="40"/>
                  </a:lnTo>
                  <a:lnTo>
                    <a:pt x="8816" y="51"/>
                  </a:lnTo>
                  <a:lnTo>
                    <a:pt x="8895" y="64"/>
                  </a:lnTo>
                  <a:lnTo>
                    <a:pt x="8970" y="83"/>
                  </a:lnTo>
                  <a:lnTo>
                    <a:pt x="9043" y="105"/>
                  </a:lnTo>
                  <a:lnTo>
                    <a:pt x="9116" y="129"/>
                  </a:lnTo>
                  <a:lnTo>
                    <a:pt x="9189" y="156"/>
                  </a:lnTo>
                  <a:lnTo>
                    <a:pt x="9259" y="189"/>
                  </a:lnTo>
                  <a:lnTo>
                    <a:pt x="9326" y="224"/>
                  </a:lnTo>
                  <a:lnTo>
                    <a:pt x="9391" y="262"/>
                  </a:lnTo>
                  <a:lnTo>
                    <a:pt x="9456" y="302"/>
                  </a:lnTo>
                  <a:lnTo>
                    <a:pt x="9516" y="345"/>
                  </a:lnTo>
                  <a:lnTo>
                    <a:pt x="9574" y="391"/>
                  </a:lnTo>
                  <a:lnTo>
                    <a:pt x="9631" y="442"/>
                  </a:lnTo>
                  <a:lnTo>
                    <a:pt x="9688" y="493"/>
                  </a:lnTo>
                  <a:lnTo>
                    <a:pt x="9739" y="548"/>
                  </a:lnTo>
                  <a:lnTo>
                    <a:pt x="9788" y="604"/>
                  </a:lnTo>
                  <a:lnTo>
                    <a:pt x="9836" y="663"/>
                  </a:lnTo>
                  <a:lnTo>
                    <a:pt x="9880" y="725"/>
                  </a:lnTo>
                  <a:lnTo>
                    <a:pt x="9919" y="790"/>
                  </a:lnTo>
                  <a:lnTo>
                    <a:pt x="9958" y="855"/>
                  </a:lnTo>
                  <a:lnTo>
                    <a:pt x="9993" y="923"/>
                  </a:lnTo>
                  <a:lnTo>
                    <a:pt x="10025" y="992"/>
                  </a:lnTo>
                  <a:lnTo>
                    <a:pt x="10052" y="1062"/>
                  </a:lnTo>
                  <a:lnTo>
                    <a:pt x="10076" y="1135"/>
                  </a:lnTo>
                  <a:lnTo>
                    <a:pt x="10098" y="1211"/>
                  </a:lnTo>
                  <a:lnTo>
                    <a:pt x="10114" y="1287"/>
                  </a:lnTo>
                  <a:lnTo>
                    <a:pt x="10131" y="1365"/>
                  </a:lnTo>
                  <a:lnTo>
                    <a:pt x="10138" y="1443"/>
                  </a:lnTo>
                  <a:lnTo>
                    <a:pt x="10147" y="1522"/>
                  </a:lnTo>
                  <a:lnTo>
                    <a:pt x="10147" y="1602"/>
                  </a:lnTo>
                  <a:lnTo>
                    <a:pt x="10147" y="6824"/>
                  </a:lnTo>
                  <a:lnTo>
                    <a:pt x="10147" y="6906"/>
                  </a:lnTo>
                  <a:lnTo>
                    <a:pt x="10138" y="6987"/>
                  </a:lnTo>
                  <a:lnTo>
                    <a:pt x="10131" y="7065"/>
                  </a:lnTo>
                  <a:lnTo>
                    <a:pt x="10114" y="7139"/>
                  </a:lnTo>
                  <a:lnTo>
                    <a:pt x="10098" y="7218"/>
                  </a:lnTo>
                  <a:lnTo>
                    <a:pt x="10076" y="7291"/>
                  </a:lnTo>
                  <a:lnTo>
                    <a:pt x="10052" y="7364"/>
                  </a:lnTo>
                  <a:lnTo>
                    <a:pt x="10025" y="7436"/>
                  </a:lnTo>
                  <a:lnTo>
                    <a:pt x="9993" y="7505"/>
                  </a:lnTo>
                  <a:lnTo>
                    <a:pt x="9958" y="7572"/>
                  </a:lnTo>
                  <a:lnTo>
                    <a:pt x="9919" y="7639"/>
                  </a:lnTo>
                  <a:lnTo>
                    <a:pt x="9880" y="7701"/>
                  </a:lnTo>
                  <a:lnTo>
                    <a:pt x="9836" y="7763"/>
                  </a:lnTo>
                  <a:lnTo>
                    <a:pt x="9788" y="7823"/>
                  </a:lnTo>
                  <a:lnTo>
                    <a:pt x="9739" y="7879"/>
                  </a:lnTo>
                  <a:lnTo>
                    <a:pt x="9688" y="7936"/>
                  </a:lnTo>
                  <a:lnTo>
                    <a:pt x="9631" y="7987"/>
                  </a:lnTo>
                  <a:lnTo>
                    <a:pt x="9574" y="8035"/>
                  </a:lnTo>
                  <a:lnTo>
                    <a:pt x="9516" y="8081"/>
                  </a:lnTo>
                  <a:lnTo>
                    <a:pt x="9456" y="8127"/>
                  </a:lnTo>
                  <a:lnTo>
                    <a:pt x="9391" y="8168"/>
                  </a:lnTo>
                  <a:lnTo>
                    <a:pt x="9326" y="8205"/>
                  </a:lnTo>
                  <a:lnTo>
                    <a:pt x="9259" y="8240"/>
                  </a:lnTo>
                  <a:lnTo>
                    <a:pt x="9189" y="8270"/>
                  </a:lnTo>
                  <a:lnTo>
                    <a:pt x="9116" y="8300"/>
                  </a:lnTo>
                  <a:lnTo>
                    <a:pt x="9043" y="8324"/>
                  </a:lnTo>
                  <a:lnTo>
                    <a:pt x="8970" y="8346"/>
                  </a:lnTo>
                  <a:lnTo>
                    <a:pt x="8895" y="8362"/>
                  </a:lnTo>
                  <a:lnTo>
                    <a:pt x="8816" y="8376"/>
                  </a:lnTo>
                  <a:lnTo>
                    <a:pt x="8738" y="8387"/>
                  </a:lnTo>
                  <a:lnTo>
                    <a:pt x="8657" y="8392"/>
                  </a:lnTo>
                  <a:lnTo>
                    <a:pt x="8579" y="8394"/>
                  </a:lnTo>
                  <a:lnTo>
                    <a:pt x="8579" y="8410"/>
                  </a:lnTo>
                  <a:lnTo>
                    <a:pt x="8579" y="8426"/>
                  </a:lnTo>
                  <a:lnTo>
                    <a:pt x="8660" y="8424"/>
                  </a:lnTo>
                  <a:lnTo>
                    <a:pt x="8741" y="8419"/>
                  </a:lnTo>
                  <a:lnTo>
                    <a:pt x="8821" y="8408"/>
                  </a:lnTo>
                  <a:lnTo>
                    <a:pt x="8900" y="8394"/>
                  </a:lnTo>
                  <a:lnTo>
                    <a:pt x="8978" y="8376"/>
                  </a:lnTo>
                  <a:lnTo>
                    <a:pt x="9054" y="8353"/>
                  </a:lnTo>
                  <a:lnTo>
                    <a:pt x="9127" y="8330"/>
                  </a:lnTo>
                  <a:lnTo>
                    <a:pt x="9199" y="8300"/>
                  </a:lnTo>
                  <a:lnTo>
                    <a:pt x="9272" y="8267"/>
                  </a:lnTo>
                  <a:lnTo>
                    <a:pt x="9339" y="8233"/>
                  </a:lnTo>
                  <a:lnTo>
                    <a:pt x="9408" y="8194"/>
                  </a:lnTo>
                  <a:lnTo>
                    <a:pt x="9472" y="8154"/>
                  </a:lnTo>
                  <a:lnTo>
                    <a:pt x="9537" y="8108"/>
                  </a:lnTo>
                  <a:lnTo>
                    <a:pt x="9596" y="8060"/>
                  </a:lnTo>
                  <a:lnTo>
                    <a:pt x="9655" y="8011"/>
                  </a:lnTo>
                  <a:lnTo>
                    <a:pt x="9709" y="7957"/>
                  </a:lnTo>
                  <a:lnTo>
                    <a:pt x="9763" y="7901"/>
                  </a:lnTo>
                  <a:lnTo>
                    <a:pt x="9815" y="7844"/>
                  </a:lnTo>
                  <a:lnTo>
                    <a:pt x="9861" y="7782"/>
                  </a:lnTo>
                  <a:lnTo>
                    <a:pt x="9907" y="7720"/>
                  </a:lnTo>
                  <a:lnTo>
                    <a:pt x="9947" y="7655"/>
                  </a:lnTo>
                  <a:lnTo>
                    <a:pt x="9988" y="7588"/>
                  </a:lnTo>
                  <a:lnTo>
                    <a:pt x="10022" y="7521"/>
                  </a:lnTo>
                  <a:lnTo>
                    <a:pt x="10055" y="7448"/>
                  </a:lnTo>
                  <a:lnTo>
                    <a:pt x="10082" y="7374"/>
                  </a:lnTo>
                  <a:lnTo>
                    <a:pt x="10108" y="7302"/>
                  </a:lnTo>
                  <a:lnTo>
                    <a:pt x="10131" y="7226"/>
                  </a:lnTo>
                  <a:lnTo>
                    <a:pt x="10147" y="7148"/>
                  </a:lnTo>
                  <a:lnTo>
                    <a:pt x="10160" y="7070"/>
                  </a:lnTo>
                  <a:lnTo>
                    <a:pt x="10170" y="6989"/>
                  </a:lnTo>
                  <a:lnTo>
                    <a:pt x="10179" y="6908"/>
                  </a:lnTo>
                  <a:lnTo>
                    <a:pt x="10179" y="6824"/>
                  </a:lnTo>
                  <a:lnTo>
                    <a:pt x="10179" y="1602"/>
                  </a:lnTo>
                  <a:lnTo>
                    <a:pt x="10179" y="1522"/>
                  </a:lnTo>
                  <a:lnTo>
                    <a:pt x="10170" y="1440"/>
                  </a:lnTo>
                  <a:lnTo>
                    <a:pt x="10160" y="1359"/>
                  </a:lnTo>
                  <a:lnTo>
                    <a:pt x="10147" y="1281"/>
                  </a:lnTo>
                  <a:lnTo>
                    <a:pt x="10131" y="1202"/>
                  </a:lnTo>
                  <a:lnTo>
                    <a:pt x="10108" y="1128"/>
                  </a:lnTo>
                  <a:lnTo>
                    <a:pt x="10082" y="1052"/>
                  </a:lnTo>
                  <a:lnTo>
                    <a:pt x="10055" y="979"/>
                  </a:lnTo>
                  <a:lnTo>
                    <a:pt x="10022" y="909"/>
                  </a:lnTo>
                  <a:lnTo>
                    <a:pt x="9988" y="838"/>
                  </a:lnTo>
                  <a:lnTo>
                    <a:pt x="9947" y="771"/>
                  </a:lnTo>
                  <a:lnTo>
                    <a:pt x="9907" y="707"/>
                  </a:lnTo>
                  <a:lnTo>
                    <a:pt x="9861" y="645"/>
                  </a:lnTo>
                  <a:lnTo>
                    <a:pt x="9815" y="585"/>
                  </a:lnTo>
                  <a:lnTo>
                    <a:pt x="9763" y="525"/>
                  </a:lnTo>
                  <a:lnTo>
                    <a:pt x="9709" y="469"/>
                  </a:lnTo>
                  <a:lnTo>
                    <a:pt x="9655" y="417"/>
                  </a:lnTo>
                  <a:lnTo>
                    <a:pt x="9596" y="366"/>
                  </a:lnTo>
                  <a:lnTo>
                    <a:pt x="9537" y="318"/>
                  </a:lnTo>
                  <a:lnTo>
                    <a:pt x="9472" y="275"/>
                  </a:lnTo>
                  <a:lnTo>
                    <a:pt x="9408" y="232"/>
                  </a:lnTo>
                  <a:lnTo>
                    <a:pt x="9339" y="194"/>
                  </a:lnTo>
                  <a:lnTo>
                    <a:pt x="9272" y="159"/>
                  </a:lnTo>
                  <a:lnTo>
                    <a:pt x="9199" y="127"/>
                  </a:lnTo>
                  <a:lnTo>
                    <a:pt x="9127" y="97"/>
                  </a:lnTo>
                  <a:lnTo>
                    <a:pt x="9054" y="73"/>
                  </a:lnTo>
                  <a:lnTo>
                    <a:pt x="8978" y="51"/>
                  </a:lnTo>
                  <a:lnTo>
                    <a:pt x="8900" y="32"/>
                  </a:lnTo>
                  <a:lnTo>
                    <a:pt x="8821" y="19"/>
                  </a:lnTo>
                  <a:lnTo>
                    <a:pt x="8741" y="7"/>
                  </a:lnTo>
                  <a:lnTo>
                    <a:pt x="8660" y="2"/>
                  </a:lnTo>
                  <a:lnTo>
                    <a:pt x="8579" y="0"/>
                  </a:lnTo>
                  <a:lnTo>
                    <a:pt x="1600" y="0"/>
                  </a:lnTo>
                  <a:lnTo>
                    <a:pt x="1519" y="2"/>
                  </a:lnTo>
                  <a:lnTo>
                    <a:pt x="1438" y="7"/>
                  </a:lnTo>
                  <a:lnTo>
                    <a:pt x="1356" y="19"/>
                  </a:lnTo>
                  <a:lnTo>
                    <a:pt x="1278" y="32"/>
                  </a:lnTo>
                  <a:lnTo>
                    <a:pt x="1200" y="51"/>
                  </a:lnTo>
                  <a:lnTo>
                    <a:pt x="1125" y="73"/>
                  </a:lnTo>
                  <a:lnTo>
                    <a:pt x="1049" y="97"/>
                  </a:lnTo>
                  <a:lnTo>
                    <a:pt x="976" y="127"/>
                  </a:lnTo>
                  <a:lnTo>
                    <a:pt x="906" y="159"/>
                  </a:lnTo>
                  <a:lnTo>
                    <a:pt x="838" y="194"/>
                  </a:lnTo>
                  <a:lnTo>
                    <a:pt x="771" y="232"/>
                  </a:lnTo>
                  <a:lnTo>
                    <a:pt x="707" y="275"/>
                  </a:lnTo>
                  <a:lnTo>
                    <a:pt x="642" y="318"/>
                  </a:lnTo>
                  <a:lnTo>
                    <a:pt x="582" y="366"/>
                  </a:lnTo>
                  <a:lnTo>
                    <a:pt x="523" y="417"/>
                  </a:lnTo>
                  <a:lnTo>
                    <a:pt x="469" y="469"/>
                  </a:lnTo>
                  <a:lnTo>
                    <a:pt x="415" y="525"/>
                  </a:lnTo>
                  <a:lnTo>
                    <a:pt x="364" y="585"/>
                  </a:lnTo>
                  <a:lnTo>
                    <a:pt x="318" y="645"/>
                  </a:lnTo>
                  <a:lnTo>
                    <a:pt x="272" y="707"/>
                  </a:lnTo>
                  <a:lnTo>
                    <a:pt x="231" y="771"/>
                  </a:lnTo>
                  <a:lnTo>
                    <a:pt x="191" y="838"/>
                  </a:lnTo>
                  <a:lnTo>
                    <a:pt x="156" y="909"/>
                  </a:lnTo>
                  <a:lnTo>
                    <a:pt x="123" y="979"/>
                  </a:lnTo>
                  <a:lnTo>
                    <a:pt x="97" y="1052"/>
                  </a:lnTo>
                  <a:lnTo>
                    <a:pt x="69" y="1128"/>
                  </a:lnTo>
                  <a:lnTo>
                    <a:pt x="48" y="1202"/>
                  </a:lnTo>
                  <a:lnTo>
                    <a:pt x="32" y="1281"/>
                  </a:lnTo>
                  <a:lnTo>
                    <a:pt x="16" y="1359"/>
                  </a:lnTo>
                  <a:lnTo>
                    <a:pt x="7" y="1440"/>
                  </a:lnTo>
                  <a:lnTo>
                    <a:pt x="0" y="1522"/>
                  </a:lnTo>
                  <a:lnTo>
                    <a:pt x="0" y="1602"/>
                  </a:lnTo>
                  <a:lnTo>
                    <a:pt x="0" y="6824"/>
                  </a:lnTo>
                  <a:lnTo>
                    <a:pt x="0" y="6908"/>
                  </a:lnTo>
                  <a:lnTo>
                    <a:pt x="7" y="6989"/>
                  </a:lnTo>
                  <a:lnTo>
                    <a:pt x="16" y="7070"/>
                  </a:lnTo>
                  <a:lnTo>
                    <a:pt x="32" y="7148"/>
                  </a:lnTo>
                  <a:lnTo>
                    <a:pt x="48" y="7226"/>
                  </a:lnTo>
                  <a:lnTo>
                    <a:pt x="69" y="7302"/>
                  </a:lnTo>
                  <a:lnTo>
                    <a:pt x="97" y="7374"/>
                  </a:lnTo>
                  <a:lnTo>
                    <a:pt x="123" y="7448"/>
                  </a:lnTo>
                  <a:lnTo>
                    <a:pt x="156" y="7521"/>
                  </a:lnTo>
                  <a:lnTo>
                    <a:pt x="191" y="7588"/>
                  </a:lnTo>
                  <a:lnTo>
                    <a:pt x="231" y="7655"/>
                  </a:lnTo>
                  <a:lnTo>
                    <a:pt x="272" y="7720"/>
                  </a:lnTo>
                  <a:lnTo>
                    <a:pt x="318" y="7782"/>
                  </a:lnTo>
                  <a:lnTo>
                    <a:pt x="364" y="7844"/>
                  </a:lnTo>
                  <a:lnTo>
                    <a:pt x="415" y="7901"/>
                  </a:lnTo>
                  <a:lnTo>
                    <a:pt x="469" y="7957"/>
                  </a:lnTo>
                  <a:lnTo>
                    <a:pt x="523" y="8011"/>
                  </a:lnTo>
                  <a:lnTo>
                    <a:pt x="582" y="8060"/>
                  </a:lnTo>
                  <a:lnTo>
                    <a:pt x="642" y="8108"/>
                  </a:lnTo>
                  <a:lnTo>
                    <a:pt x="707" y="8154"/>
                  </a:lnTo>
                  <a:lnTo>
                    <a:pt x="771" y="8194"/>
                  </a:lnTo>
                  <a:lnTo>
                    <a:pt x="838" y="8233"/>
                  </a:lnTo>
                  <a:lnTo>
                    <a:pt x="906" y="8267"/>
                  </a:lnTo>
                  <a:lnTo>
                    <a:pt x="976" y="8300"/>
                  </a:lnTo>
                  <a:lnTo>
                    <a:pt x="1049" y="8330"/>
                  </a:lnTo>
                  <a:lnTo>
                    <a:pt x="1125" y="8353"/>
                  </a:lnTo>
                  <a:lnTo>
                    <a:pt x="1200" y="8376"/>
                  </a:lnTo>
                  <a:lnTo>
                    <a:pt x="1278" y="8394"/>
                  </a:lnTo>
                  <a:lnTo>
                    <a:pt x="1356" y="8408"/>
                  </a:lnTo>
                  <a:lnTo>
                    <a:pt x="1438" y="8419"/>
                  </a:lnTo>
                  <a:lnTo>
                    <a:pt x="1519" y="8424"/>
                  </a:lnTo>
                  <a:lnTo>
                    <a:pt x="1600" y="8426"/>
                  </a:lnTo>
                  <a:lnTo>
                    <a:pt x="8579" y="8426"/>
                  </a:lnTo>
                  <a:lnTo>
                    <a:pt x="8579" y="8410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2259" y="1737"/>
              <a:ext cx="939" cy="779"/>
            </a:xfrm>
            <a:custGeom>
              <a:avLst/>
              <a:gdLst/>
              <a:ahLst/>
              <a:cxnLst>
                <a:cxn ang="0">
                  <a:pos x="1530" y="8567"/>
                </a:cxn>
                <a:cxn ang="0">
                  <a:pos x="1288" y="8537"/>
                </a:cxn>
                <a:cxn ang="0">
                  <a:pos x="1058" y="8470"/>
                </a:cxn>
                <a:cxn ang="0">
                  <a:pos x="844" y="8373"/>
                </a:cxn>
                <a:cxn ang="0">
                  <a:pos x="648" y="8246"/>
                </a:cxn>
                <a:cxn ang="0">
                  <a:pos x="473" y="8095"/>
                </a:cxn>
                <a:cxn ang="0">
                  <a:pos x="321" y="7920"/>
                </a:cxn>
                <a:cxn ang="0">
                  <a:pos x="195" y="7720"/>
                </a:cxn>
                <a:cxn ang="0">
                  <a:pos x="98" y="7507"/>
                </a:cxn>
                <a:cxn ang="0">
                  <a:pos x="32" y="7275"/>
                </a:cxn>
                <a:cxn ang="0">
                  <a:pos x="2" y="7033"/>
                </a:cxn>
                <a:cxn ang="0">
                  <a:pos x="2" y="1538"/>
                </a:cxn>
                <a:cxn ang="0">
                  <a:pos x="32" y="1295"/>
                </a:cxn>
                <a:cxn ang="0">
                  <a:pos x="98" y="1062"/>
                </a:cxn>
                <a:cxn ang="0">
                  <a:pos x="195" y="850"/>
                </a:cxn>
                <a:cxn ang="0">
                  <a:pos x="321" y="652"/>
                </a:cxn>
                <a:cxn ang="0">
                  <a:pos x="473" y="475"/>
                </a:cxn>
                <a:cxn ang="0">
                  <a:pos x="648" y="323"/>
                </a:cxn>
                <a:cxn ang="0">
                  <a:pos x="844" y="196"/>
                </a:cxn>
                <a:cxn ang="0">
                  <a:pos x="1058" y="99"/>
                </a:cxn>
                <a:cxn ang="0">
                  <a:pos x="1288" y="35"/>
                </a:cxn>
                <a:cxn ang="0">
                  <a:pos x="1530" y="3"/>
                </a:cxn>
                <a:cxn ang="0">
                  <a:pos x="8793" y="3"/>
                </a:cxn>
                <a:cxn ang="0">
                  <a:pos x="9036" y="35"/>
                </a:cxn>
                <a:cxn ang="0">
                  <a:pos x="9265" y="99"/>
                </a:cxn>
                <a:cxn ang="0">
                  <a:pos x="9478" y="196"/>
                </a:cxn>
                <a:cxn ang="0">
                  <a:pos x="9676" y="323"/>
                </a:cxn>
                <a:cxn ang="0">
                  <a:pos x="9851" y="475"/>
                </a:cxn>
                <a:cxn ang="0">
                  <a:pos x="10001" y="652"/>
                </a:cxn>
                <a:cxn ang="0">
                  <a:pos x="10129" y="850"/>
                </a:cxn>
                <a:cxn ang="0">
                  <a:pos x="10226" y="1062"/>
                </a:cxn>
                <a:cxn ang="0">
                  <a:pos x="10291" y="1295"/>
                </a:cxn>
                <a:cxn ang="0">
                  <a:pos x="10320" y="1538"/>
                </a:cxn>
                <a:cxn ang="0">
                  <a:pos x="10320" y="7033"/>
                </a:cxn>
                <a:cxn ang="0">
                  <a:pos x="10291" y="7275"/>
                </a:cxn>
                <a:cxn ang="0">
                  <a:pos x="10226" y="7507"/>
                </a:cxn>
                <a:cxn ang="0">
                  <a:pos x="10129" y="7720"/>
                </a:cxn>
                <a:cxn ang="0">
                  <a:pos x="10001" y="7920"/>
                </a:cxn>
                <a:cxn ang="0">
                  <a:pos x="9851" y="8095"/>
                </a:cxn>
                <a:cxn ang="0">
                  <a:pos x="9676" y="8246"/>
                </a:cxn>
                <a:cxn ang="0">
                  <a:pos x="9478" y="8373"/>
                </a:cxn>
                <a:cxn ang="0">
                  <a:pos x="9265" y="8470"/>
                </a:cxn>
                <a:cxn ang="0">
                  <a:pos x="9036" y="8537"/>
                </a:cxn>
                <a:cxn ang="0">
                  <a:pos x="8793" y="8567"/>
                </a:cxn>
              </a:cxnLst>
              <a:rect l="0" t="0" r="r" b="b"/>
              <a:pathLst>
                <a:path w="10323" h="8570">
                  <a:moveTo>
                    <a:pt x="8709" y="8570"/>
                  </a:moveTo>
                  <a:lnTo>
                    <a:pt x="1614" y="8570"/>
                  </a:lnTo>
                  <a:lnTo>
                    <a:pt x="1530" y="8567"/>
                  </a:lnTo>
                  <a:lnTo>
                    <a:pt x="1449" y="8562"/>
                  </a:lnTo>
                  <a:lnTo>
                    <a:pt x="1368" y="8551"/>
                  </a:lnTo>
                  <a:lnTo>
                    <a:pt x="1288" y="8537"/>
                  </a:lnTo>
                  <a:lnTo>
                    <a:pt x="1212" y="8519"/>
                  </a:lnTo>
                  <a:lnTo>
                    <a:pt x="1134" y="8497"/>
                  </a:lnTo>
                  <a:lnTo>
                    <a:pt x="1058" y="8470"/>
                  </a:lnTo>
                  <a:lnTo>
                    <a:pt x="985" y="8443"/>
                  </a:lnTo>
                  <a:lnTo>
                    <a:pt x="915" y="8410"/>
                  </a:lnTo>
                  <a:lnTo>
                    <a:pt x="844" y="8373"/>
                  </a:lnTo>
                  <a:lnTo>
                    <a:pt x="777" y="8335"/>
                  </a:lnTo>
                  <a:lnTo>
                    <a:pt x="713" y="8292"/>
                  </a:lnTo>
                  <a:lnTo>
                    <a:pt x="648" y="8246"/>
                  </a:lnTo>
                  <a:lnTo>
                    <a:pt x="588" y="8200"/>
                  </a:lnTo>
                  <a:lnTo>
                    <a:pt x="529" y="8148"/>
                  </a:lnTo>
                  <a:lnTo>
                    <a:pt x="473" y="8095"/>
                  </a:lnTo>
                  <a:lnTo>
                    <a:pt x="418" y="8038"/>
                  </a:lnTo>
                  <a:lnTo>
                    <a:pt x="370" y="7979"/>
                  </a:lnTo>
                  <a:lnTo>
                    <a:pt x="321" y="7920"/>
                  </a:lnTo>
                  <a:lnTo>
                    <a:pt x="275" y="7855"/>
                  </a:lnTo>
                  <a:lnTo>
                    <a:pt x="234" y="7791"/>
                  </a:lnTo>
                  <a:lnTo>
                    <a:pt x="195" y="7720"/>
                  </a:lnTo>
                  <a:lnTo>
                    <a:pt x="160" y="7653"/>
                  </a:lnTo>
                  <a:lnTo>
                    <a:pt x="126" y="7579"/>
                  </a:lnTo>
                  <a:lnTo>
                    <a:pt x="98" y="7507"/>
                  </a:lnTo>
                  <a:lnTo>
                    <a:pt x="73" y="7432"/>
                  </a:lnTo>
                  <a:lnTo>
                    <a:pt x="52" y="7353"/>
                  </a:lnTo>
                  <a:lnTo>
                    <a:pt x="32" y="7275"/>
                  </a:lnTo>
                  <a:lnTo>
                    <a:pt x="18" y="7197"/>
                  </a:lnTo>
                  <a:lnTo>
                    <a:pt x="8" y="7116"/>
                  </a:lnTo>
                  <a:lnTo>
                    <a:pt x="2" y="7033"/>
                  </a:lnTo>
                  <a:lnTo>
                    <a:pt x="0" y="6951"/>
                  </a:lnTo>
                  <a:lnTo>
                    <a:pt x="0" y="1619"/>
                  </a:lnTo>
                  <a:lnTo>
                    <a:pt x="2" y="1538"/>
                  </a:lnTo>
                  <a:lnTo>
                    <a:pt x="8" y="1454"/>
                  </a:lnTo>
                  <a:lnTo>
                    <a:pt x="18" y="1373"/>
                  </a:lnTo>
                  <a:lnTo>
                    <a:pt x="32" y="1295"/>
                  </a:lnTo>
                  <a:lnTo>
                    <a:pt x="52" y="1216"/>
                  </a:lnTo>
                  <a:lnTo>
                    <a:pt x="73" y="1138"/>
                  </a:lnTo>
                  <a:lnTo>
                    <a:pt x="98" y="1062"/>
                  </a:lnTo>
                  <a:lnTo>
                    <a:pt x="126" y="990"/>
                  </a:lnTo>
                  <a:lnTo>
                    <a:pt x="160" y="917"/>
                  </a:lnTo>
                  <a:lnTo>
                    <a:pt x="195" y="850"/>
                  </a:lnTo>
                  <a:lnTo>
                    <a:pt x="234" y="779"/>
                  </a:lnTo>
                  <a:lnTo>
                    <a:pt x="275" y="714"/>
                  </a:lnTo>
                  <a:lnTo>
                    <a:pt x="321" y="652"/>
                  </a:lnTo>
                  <a:lnTo>
                    <a:pt x="370" y="590"/>
                  </a:lnTo>
                  <a:lnTo>
                    <a:pt x="418" y="532"/>
                  </a:lnTo>
                  <a:lnTo>
                    <a:pt x="473" y="475"/>
                  </a:lnTo>
                  <a:lnTo>
                    <a:pt x="529" y="421"/>
                  </a:lnTo>
                  <a:lnTo>
                    <a:pt x="588" y="369"/>
                  </a:lnTo>
                  <a:lnTo>
                    <a:pt x="648" y="323"/>
                  </a:lnTo>
                  <a:lnTo>
                    <a:pt x="713" y="278"/>
                  </a:lnTo>
                  <a:lnTo>
                    <a:pt x="777" y="235"/>
                  </a:lnTo>
                  <a:lnTo>
                    <a:pt x="844" y="196"/>
                  </a:lnTo>
                  <a:lnTo>
                    <a:pt x="915" y="162"/>
                  </a:lnTo>
                  <a:lnTo>
                    <a:pt x="985" y="129"/>
                  </a:lnTo>
                  <a:lnTo>
                    <a:pt x="1058" y="99"/>
                  </a:lnTo>
                  <a:lnTo>
                    <a:pt x="1134" y="73"/>
                  </a:lnTo>
                  <a:lnTo>
                    <a:pt x="1212" y="51"/>
                  </a:lnTo>
                  <a:lnTo>
                    <a:pt x="1288" y="35"/>
                  </a:lnTo>
                  <a:lnTo>
                    <a:pt x="1368" y="19"/>
                  </a:lnTo>
                  <a:lnTo>
                    <a:pt x="1449" y="8"/>
                  </a:lnTo>
                  <a:lnTo>
                    <a:pt x="1530" y="3"/>
                  </a:lnTo>
                  <a:lnTo>
                    <a:pt x="1614" y="0"/>
                  </a:lnTo>
                  <a:lnTo>
                    <a:pt x="8709" y="0"/>
                  </a:lnTo>
                  <a:lnTo>
                    <a:pt x="8793" y="3"/>
                  </a:lnTo>
                  <a:lnTo>
                    <a:pt x="8873" y="8"/>
                  </a:lnTo>
                  <a:lnTo>
                    <a:pt x="8954" y="19"/>
                  </a:lnTo>
                  <a:lnTo>
                    <a:pt x="9036" y="35"/>
                  </a:lnTo>
                  <a:lnTo>
                    <a:pt x="9114" y="51"/>
                  </a:lnTo>
                  <a:lnTo>
                    <a:pt x="9189" y="73"/>
                  </a:lnTo>
                  <a:lnTo>
                    <a:pt x="9265" y="99"/>
                  </a:lnTo>
                  <a:lnTo>
                    <a:pt x="9338" y="129"/>
                  </a:lnTo>
                  <a:lnTo>
                    <a:pt x="9408" y="162"/>
                  </a:lnTo>
                  <a:lnTo>
                    <a:pt x="9478" y="196"/>
                  </a:lnTo>
                  <a:lnTo>
                    <a:pt x="9545" y="235"/>
                  </a:lnTo>
                  <a:lnTo>
                    <a:pt x="9610" y="278"/>
                  </a:lnTo>
                  <a:lnTo>
                    <a:pt x="9676" y="323"/>
                  </a:lnTo>
                  <a:lnTo>
                    <a:pt x="9734" y="369"/>
                  </a:lnTo>
                  <a:lnTo>
                    <a:pt x="9794" y="421"/>
                  </a:lnTo>
                  <a:lnTo>
                    <a:pt x="9851" y="475"/>
                  </a:lnTo>
                  <a:lnTo>
                    <a:pt x="9904" y="532"/>
                  </a:lnTo>
                  <a:lnTo>
                    <a:pt x="9955" y="590"/>
                  </a:lnTo>
                  <a:lnTo>
                    <a:pt x="10001" y="652"/>
                  </a:lnTo>
                  <a:lnTo>
                    <a:pt x="10047" y="714"/>
                  </a:lnTo>
                  <a:lnTo>
                    <a:pt x="10091" y="779"/>
                  </a:lnTo>
                  <a:lnTo>
                    <a:pt x="10129" y="850"/>
                  </a:lnTo>
                  <a:lnTo>
                    <a:pt x="10164" y="917"/>
                  </a:lnTo>
                  <a:lnTo>
                    <a:pt x="10196" y="990"/>
                  </a:lnTo>
                  <a:lnTo>
                    <a:pt x="10226" y="1062"/>
                  </a:lnTo>
                  <a:lnTo>
                    <a:pt x="10250" y="1138"/>
                  </a:lnTo>
                  <a:lnTo>
                    <a:pt x="10272" y="1216"/>
                  </a:lnTo>
                  <a:lnTo>
                    <a:pt x="10291" y="1295"/>
                  </a:lnTo>
                  <a:lnTo>
                    <a:pt x="10304" y="1373"/>
                  </a:lnTo>
                  <a:lnTo>
                    <a:pt x="10314" y="1454"/>
                  </a:lnTo>
                  <a:lnTo>
                    <a:pt x="10320" y="1538"/>
                  </a:lnTo>
                  <a:lnTo>
                    <a:pt x="10323" y="1619"/>
                  </a:lnTo>
                  <a:lnTo>
                    <a:pt x="10323" y="6951"/>
                  </a:lnTo>
                  <a:lnTo>
                    <a:pt x="10320" y="7033"/>
                  </a:lnTo>
                  <a:lnTo>
                    <a:pt x="10314" y="7116"/>
                  </a:lnTo>
                  <a:lnTo>
                    <a:pt x="10304" y="7197"/>
                  </a:lnTo>
                  <a:lnTo>
                    <a:pt x="10291" y="7275"/>
                  </a:lnTo>
                  <a:lnTo>
                    <a:pt x="10272" y="7353"/>
                  </a:lnTo>
                  <a:lnTo>
                    <a:pt x="10250" y="7432"/>
                  </a:lnTo>
                  <a:lnTo>
                    <a:pt x="10226" y="7507"/>
                  </a:lnTo>
                  <a:lnTo>
                    <a:pt x="10196" y="7579"/>
                  </a:lnTo>
                  <a:lnTo>
                    <a:pt x="10164" y="7653"/>
                  </a:lnTo>
                  <a:lnTo>
                    <a:pt x="10129" y="7720"/>
                  </a:lnTo>
                  <a:lnTo>
                    <a:pt x="10091" y="7791"/>
                  </a:lnTo>
                  <a:lnTo>
                    <a:pt x="10047" y="7855"/>
                  </a:lnTo>
                  <a:lnTo>
                    <a:pt x="10001" y="7920"/>
                  </a:lnTo>
                  <a:lnTo>
                    <a:pt x="9955" y="7979"/>
                  </a:lnTo>
                  <a:lnTo>
                    <a:pt x="9904" y="8038"/>
                  </a:lnTo>
                  <a:lnTo>
                    <a:pt x="9851" y="8095"/>
                  </a:lnTo>
                  <a:lnTo>
                    <a:pt x="9794" y="8148"/>
                  </a:lnTo>
                  <a:lnTo>
                    <a:pt x="9734" y="8200"/>
                  </a:lnTo>
                  <a:lnTo>
                    <a:pt x="9676" y="8246"/>
                  </a:lnTo>
                  <a:lnTo>
                    <a:pt x="9610" y="8292"/>
                  </a:lnTo>
                  <a:lnTo>
                    <a:pt x="9545" y="8335"/>
                  </a:lnTo>
                  <a:lnTo>
                    <a:pt x="9478" y="8373"/>
                  </a:lnTo>
                  <a:lnTo>
                    <a:pt x="9408" y="8410"/>
                  </a:lnTo>
                  <a:lnTo>
                    <a:pt x="9338" y="8443"/>
                  </a:lnTo>
                  <a:lnTo>
                    <a:pt x="9265" y="8470"/>
                  </a:lnTo>
                  <a:lnTo>
                    <a:pt x="9189" y="8497"/>
                  </a:lnTo>
                  <a:lnTo>
                    <a:pt x="9114" y="8519"/>
                  </a:lnTo>
                  <a:lnTo>
                    <a:pt x="9036" y="8537"/>
                  </a:lnTo>
                  <a:lnTo>
                    <a:pt x="8954" y="8551"/>
                  </a:lnTo>
                  <a:lnTo>
                    <a:pt x="8873" y="8562"/>
                  </a:lnTo>
                  <a:lnTo>
                    <a:pt x="8793" y="8567"/>
                  </a:lnTo>
                  <a:lnTo>
                    <a:pt x="8709" y="8570"/>
                  </a:lnTo>
                  <a:close/>
                </a:path>
              </a:pathLst>
            </a:custGeom>
            <a:solidFill>
              <a:srgbClr val="CDCDD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2275" y="1737"/>
              <a:ext cx="923" cy="763"/>
            </a:xfrm>
            <a:custGeom>
              <a:avLst/>
              <a:gdLst/>
              <a:ahLst/>
              <a:cxnLst>
                <a:cxn ang="0">
                  <a:pos x="1503" y="8392"/>
                </a:cxn>
                <a:cxn ang="0">
                  <a:pos x="1266" y="8362"/>
                </a:cxn>
                <a:cxn ang="0">
                  <a:pos x="1038" y="8297"/>
                </a:cxn>
                <a:cxn ang="0">
                  <a:pos x="828" y="8203"/>
                </a:cxn>
                <a:cxn ang="0">
                  <a:pos x="636" y="8079"/>
                </a:cxn>
                <a:cxn ang="0">
                  <a:pos x="463" y="7931"/>
                </a:cxn>
                <a:cxn ang="0">
                  <a:pos x="315" y="7758"/>
                </a:cxn>
                <a:cxn ang="0">
                  <a:pos x="191" y="7563"/>
                </a:cxn>
                <a:cxn ang="0">
                  <a:pos x="94" y="7353"/>
                </a:cxn>
                <a:cxn ang="0">
                  <a:pos x="32" y="7130"/>
                </a:cxn>
                <a:cxn ang="0">
                  <a:pos x="0" y="6890"/>
                </a:cxn>
                <a:cxn ang="0">
                  <a:pos x="0" y="1506"/>
                </a:cxn>
                <a:cxn ang="0">
                  <a:pos x="32" y="1267"/>
                </a:cxn>
                <a:cxn ang="0">
                  <a:pos x="94" y="1041"/>
                </a:cxn>
                <a:cxn ang="0">
                  <a:pos x="191" y="831"/>
                </a:cxn>
                <a:cxn ang="0">
                  <a:pos x="315" y="640"/>
                </a:cxn>
                <a:cxn ang="0">
                  <a:pos x="463" y="467"/>
                </a:cxn>
                <a:cxn ang="0">
                  <a:pos x="636" y="316"/>
                </a:cxn>
                <a:cxn ang="0">
                  <a:pos x="828" y="191"/>
                </a:cxn>
                <a:cxn ang="0">
                  <a:pos x="1038" y="97"/>
                </a:cxn>
                <a:cxn ang="0">
                  <a:pos x="1266" y="32"/>
                </a:cxn>
                <a:cxn ang="0">
                  <a:pos x="1503" y="3"/>
                </a:cxn>
                <a:cxn ang="0">
                  <a:pos x="8644" y="3"/>
                </a:cxn>
                <a:cxn ang="0">
                  <a:pos x="8881" y="32"/>
                </a:cxn>
                <a:cxn ang="0">
                  <a:pos x="9105" y="97"/>
                </a:cxn>
                <a:cxn ang="0">
                  <a:pos x="9316" y="191"/>
                </a:cxn>
                <a:cxn ang="0">
                  <a:pos x="9510" y="316"/>
                </a:cxn>
                <a:cxn ang="0">
                  <a:pos x="9682" y="467"/>
                </a:cxn>
                <a:cxn ang="0">
                  <a:pos x="9831" y="640"/>
                </a:cxn>
                <a:cxn ang="0">
                  <a:pos x="9956" y="831"/>
                </a:cxn>
                <a:cxn ang="0">
                  <a:pos x="10052" y="1041"/>
                </a:cxn>
                <a:cxn ang="0">
                  <a:pos x="10115" y="1267"/>
                </a:cxn>
                <a:cxn ang="0">
                  <a:pos x="10144" y="1506"/>
                </a:cxn>
                <a:cxn ang="0">
                  <a:pos x="10144" y="6890"/>
                </a:cxn>
                <a:cxn ang="0">
                  <a:pos x="10115" y="7130"/>
                </a:cxn>
                <a:cxn ang="0">
                  <a:pos x="10052" y="7353"/>
                </a:cxn>
                <a:cxn ang="0">
                  <a:pos x="9956" y="7563"/>
                </a:cxn>
                <a:cxn ang="0">
                  <a:pos x="9831" y="7758"/>
                </a:cxn>
                <a:cxn ang="0">
                  <a:pos x="9682" y="7931"/>
                </a:cxn>
                <a:cxn ang="0">
                  <a:pos x="9510" y="8079"/>
                </a:cxn>
                <a:cxn ang="0">
                  <a:pos x="9316" y="8203"/>
                </a:cxn>
                <a:cxn ang="0">
                  <a:pos x="9105" y="8297"/>
                </a:cxn>
                <a:cxn ang="0">
                  <a:pos x="8881" y="8362"/>
                </a:cxn>
                <a:cxn ang="0">
                  <a:pos x="8644" y="8392"/>
                </a:cxn>
              </a:cxnLst>
              <a:rect l="0" t="0" r="r" b="b"/>
              <a:pathLst>
                <a:path w="10147" h="8394">
                  <a:moveTo>
                    <a:pt x="8563" y="8394"/>
                  </a:moveTo>
                  <a:lnTo>
                    <a:pt x="1584" y="8394"/>
                  </a:lnTo>
                  <a:lnTo>
                    <a:pt x="1503" y="8392"/>
                  </a:lnTo>
                  <a:lnTo>
                    <a:pt x="1422" y="8387"/>
                  </a:lnTo>
                  <a:lnTo>
                    <a:pt x="1344" y="8376"/>
                  </a:lnTo>
                  <a:lnTo>
                    <a:pt x="1266" y="8362"/>
                  </a:lnTo>
                  <a:lnTo>
                    <a:pt x="1190" y="8346"/>
                  </a:lnTo>
                  <a:lnTo>
                    <a:pt x="1114" y="8325"/>
                  </a:lnTo>
                  <a:lnTo>
                    <a:pt x="1038" y="8297"/>
                  </a:lnTo>
                  <a:lnTo>
                    <a:pt x="969" y="8270"/>
                  </a:lnTo>
                  <a:lnTo>
                    <a:pt x="898" y="8238"/>
                  </a:lnTo>
                  <a:lnTo>
                    <a:pt x="828" y="8203"/>
                  </a:lnTo>
                  <a:lnTo>
                    <a:pt x="763" y="8166"/>
                  </a:lnTo>
                  <a:lnTo>
                    <a:pt x="698" y="8125"/>
                  </a:lnTo>
                  <a:lnTo>
                    <a:pt x="636" y="8079"/>
                  </a:lnTo>
                  <a:lnTo>
                    <a:pt x="576" y="8033"/>
                  </a:lnTo>
                  <a:lnTo>
                    <a:pt x="518" y="7982"/>
                  </a:lnTo>
                  <a:lnTo>
                    <a:pt x="463" y="7931"/>
                  </a:lnTo>
                  <a:lnTo>
                    <a:pt x="410" y="7874"/>
                  </a:lnTo>
                  <a:lnTo>
                    <a:pt x="361" y="7817"/>
                  </a:lnTo>
                  <a:lnTo>
                    <a:pt x="315" y="7758"/>
                  </a:lnTo>
                  <a:lnTo>
                    <a:pt x="270" y="7696"/>
                  </a:lnTo>
                  <a:lnTo>
                    <a:pt x="229" y="7631"/>
                  </a:lnTo>
                  <a:lnTo>
                    <a:pt x="191" y="7563"/>
                  </a:lnTo>
                  <a:lnTo>
                    <a:pt x="156" y="7496"/>
                  </a:lnTo>
                  <a:lnTo>
                    <a:pt x="123" y="7426"/>
                  </a:lnTo>
                  <a:lnTo>
                    <a:pt x="94" y="7353"/>
                  </a:lnTo>
                  <a:lnTo>
                    <a:pt x="70" y="7280"/>
                  </a:lnTo>
                  <a:lnTo>
                    <a:pt x="48" y="7205"/>
                  </a:lnTo>
                  <a:lnTo>
                    <a:pt x="32" y="7130"/>
                  </a:lnTo>
                  <a:lnTo>
                    <a:pt x="16" y="7051"/>
                  </a:lnTo>
                  <a:lnTo>
                    <a:pt x="7" y="6971"/>
                  </a:lnTo>
                  <a:lnTo>
                    <a:pt x="0" y="6890"/>
                  </a:lnTo>
                  <a:lnTo>
                    <a:pt x="0" y="6808"/>
                  </a:lnTo>
                  <a:lnTo>
                    <a:pt x="0" y="1586"/>
                  </a:lnTo>
                  <a:lnTo>
                    <a:pt x="0" y="1506"/>
                  </a:lnTo>
                  <a:lnTo>
                    <a:pt x="7" y="1424"/>
                  </a:lnTo>
                  <a:lnTo>
                    <a:pt x="16" y="1346"/>
                  </a:lnTo>
                  <a:lnTo>
                    <a:pt x="32" y="1267"/>
                  </a:lnTo>
                  <a:lnTo>
                    <a:pt x="48" y="1189"/>
                  </a:lnTo>
                  <a:lnTo>
                    <a:pt x="70" y="1117"/>
                  </a:lnTo>
                  <a:lnTo>
                    <a:pt x="94" y="1041"/>
                  </a:lnTo>
                  <a:lnTo>
                    <a:pt x="123" y="971"/>
                  </a:lnTo>
                  <a:lnTo>
                    <a:pt x="156" y="901"/>
                  </a:lnTo>
                  <a:lnTo>
                    <a:pt x="191" y="831"/>
                  </a:lnTo>
                  <a:lnTo>
                    <a:pt x="229" y="766"/>
                  </a:lnTo>
                  <a:lnTo>
                    <a:pt x="270" y="701"/>
                  </a:lnTo>
                  <a:lnTo>
                    <a:pt x="315" y="640"/>
                  </a:lnTo>
                  <a:lnTo>
                    <a:pt x="361" y="578"/>
                  </a:lnTo>
                  <a:lnTo>
                    <a:pt x="410" y="521"/>
                  </a:lnTo>
                  <a:lnTo>
                    <a:pt x="463" y="467"/>
                  </a:lnTo>
                  <a:lnTo>
                    <a:pt x="518" y="413"/>
                  </a:lnTo>
                  <a:lnTo>
                    <a:pt x="576" y="364"/>
                  </a:lnTo>
                  <a:lnTo>
                    <a:pt x="636" y="316"/>
                  </a:lnTo>
                  <a:lnTo>
                    <a:pt x="698" y="272"/>
                  </a:lnTo>
                  <a:lnTo>
                    <a:pt x="763" y="232"/>
                  </a:lnTo>
                  <a:lnTo>
                    <a:pt x="828" y="191"/>
                  </a:lnTo>
                  <a:lnTo>
                    <a:pt x="898" y="157"/>
                  </a:lnTo>
                  <a:lnTo>
                    <a:pt x="969" y="127"/>
                  </a:lnTo>
                  <a:lnTo>
                    <a:pt x="1038" y="97"/>
                  </a:lnTo>
                  <a:lnTo>
                    <a:pt x="1114" y="73"/>
                  </a:lnTo>
                  <a:lnTo>
                    <a:pt x="1190" y="51"/>
                  </a:lnTo>
                  <a:lnTo>
                    <a:pt x="1266" y="32"/>
                  </a:lnTo>
                  <a:lnTo>
                    <a:pt x="1344" y="19"/>
                  </a:lnTo>
                  <a:lnTo>
                    <a:pt x="1422" y="8"/>
                  </a:lnTo>
                  <a:lnTo>
                    <a:pt x="1503" y="3"/>
                  </a:lnTo>
                  <a:lnTo>
                    <a:pt x="1584" y="0"/>
                  </a:lnTo>
                  <a:lnTo>
                    <a:pt x="8563" y="0"/>
                  </a:lnTo>
                  <a:lnTo>
                    <a:pt x="8644" y="3"/>
                  </a:lnTo>
                  <a:lnTo>
                    <a:pt x="8725" y="8"/>
                  </a:lnTo>
                  <a:lnTo>
                    <a:pt x="8803" y="19"/>
                  </a:lnTo>
                  <a:lnTo>
                    <a:pt x="8881" y="32"/>
                  </a:lnTo>
                  <a:lnTo>
                    <a:pt x="8957" y="51"/>
                  </a:lnTo>
                  <a:lnTo>
                    <a:pt x="9033" y="73"/>
                  </a:lnTo>
                  <a:lnTo>
                    <a:pt x="9105" y="97"/>
                  </a:lnTo>
                  <a:lnTo>
                    <a:pt x="9178" y="127"/>
                  </a:lnTo>
                  <a:lnTo>
                    <a:pt x="9248" y="157"/>
                  </a:lnTo>
                  <a:lnTo>
                    <a:pt x="9316" y="191"/>
                  </a:lnTo>
                  <a:lnTo>
                    <a:pt x="9383" y="232"/>
                  </a:lnTo>
                  <a:lnTo>
                    <a:pt x="9448" y="272"/>
                  </a:lnTo>
                  <a:lnTo>
                    <a:pt x="9510" y="316"/>
                  </a:lnTo>
                  <a:lnTo>
                    <a:pt x="9569" y="364"/>
                  </a:lnTo>
                  <a:lnTo>
                    <a:pt x="9629" y="413"/>
                  </a:lnTo>
                  <a:lnTo>
                    <a:pt x="9682" y="467"/>
                  </a:lnTo>
                  <a:lnTo>
                    <a:pt x="9734" y="521"/>
                  </a:lnTo>
                  <a:lnTo>
                    <a:pt x="9785" y="578"/>
                  </a:lnTo>
                  <a:lnTo>
                    <a:pt x="9831" y="640"/>
                  </a:lnTo>
                  <a:lnTo>
                    <a:pt x="9877" y="701"/>
                  </a:lnTo>
                  <a:lnTo>
                    <a:pt x="9917" y="766"/>
                  </a:lnTo>
                  <a:lnTo>
                    <a:pt x="9956" y="831"/>
                  </a:lnTo>
                  <a:lnTo>
                    <a:pt x="9990" y="901"/>
                  </a:lnTo>
                  <a:lnTo>
                    <a:pt x="10023" y="971"/>
                  </a:lnTo>
                  <a:lnTo>
                    <a:pt x="10052" y="1041"/>
                  </a:lnTo>
                  <a:lnTo>
                    <a:pt x="10076" y="1117"/>
                  </a:lnTo>
                  <a:lnTo>
                    <a:pt x="10098" y="1189"/>
                  </a:lnTo>
                  <a:lnTo>
                    <a:pt x="10115" y="1267"/>
                  </a:lnTo>
                  <a:lnTo>
                    <a:pt x="10128" y="1346"/>
                  </a:lnTo>
                  <a:lnTo>
                    <a:pt x="10138" y="1424"/>
                  </a:lnTo>
                  <a:lnTo>
                    <a:pt x="10144" y="1506"/>
                  </a:lnTo>
                  <a:lnTo>
                    <a:pt x="10147" y="1586"/>
                  </a:lnTo>
                  <a:lnTo>
                    <a:pt x="10147" y="6808"/>
                  </a:lnTo>
                  <a:lnTo>
                    <a:pt x="10144" y="6890"/>
                  </a:lnTo>
                  <a:lnTo>
                    <a:pt x="10138" y="6971"/>
                  </a:lnTo>
                  <a:lnTo>
                    <a:pt x="10128" y="7051"/>
                  </a:lnTo>
                  <a:lnTo>
                    <a:pt x="10115" y="7130"/>
                  </a:lnTo>
                  <a:lnTo>
                    <a:pt x="10098" y="7205"/>
                  </a:lnTo>
                  <a:lnTo>
                    <a:pt x="10076" y="7280"/>
                  </a:lnTo>
                  <a:lnTo>
                    <a:pt x="10052" y="7353"/>
                  </a:lnTo>
                  <a:lnTo>
                    <a:pt x="10023" y="7426"/>
                  </a:lnTo>
                  <a:lnTo>
                    <a:pt x="9990" y="7496"/>
                  </a:lnTo>
                  <a:lnTo>
                    <a:pt x="9956" y="7563"/>
                  </a:lnTo>
                  <a:lnTo>
                    <a:pt x="9917" y="7631"/>
                  </a:lnTo>
                  <a:lnTo>
                    <a:pt x="9877" y="7696"/>
                  </a:lnTo>
                  <a:lnTo>
                    <a:pt x="9831" y="7758"/>
                  </a:lnTo>
                  <a:lnTo>
                    <a:pt x="9785" y="7817"/>
                  </a:lnTo>
                  <a:lnTo>
                    <a:pt x="9734" y="7874"/>
                  </a:lnTo>
                  <a:lnTo>
                    <a:pt x="9682" y="7931"/>
                  </a:lnTo>
                  <a:lnTo>
                    <a:pt x="9629" y="7982"/>
                  </a:lnTo>
                  <a:lnTo>
                    <a:pt x="9569" y="8033"/>
                  </a:lnTo>
                  <a:lnTo>
                    <a:pt x="9510" y="8079"/>
                  </a:lnTo>
                  <a:lnTo>
                    <a:pt x="9448" y="8125"/>
                  </a:lnTo>
                  <a:lnTo>
                    <a:pt x="9383" y="8166"/>
                  </a:lnTo>
                  <a:lnTo>
                    <a:pt x="9316" y="8203"/>
                  </a:lnTo>
                  <a:lnTo>
                    <a:pt x="9248" y="8238"/>
                  </a:lnTo>
                  <a:lnTo>
                    <a:pt x="9178" y="8270"/>
                  </a:lnTo>
                  <a:lnTo>
                    <a:pt x="9105" y="8297"/>
                  </a:lnTo>
                  <a:lnTo>
                    <a:pt x="9033" y="8325"/>
                  </a:lnTo>
                  <a:lnTo>
                    <a:pt x="8957" y="8346"/>
                  </a:lnTo>
                  <a:lnTo>
                    <a:pt x="8881" y="8362"/>
                  </a:lnTo>
                  <a:lnTo>
                    <a:pt x="8803" y="8376"/>
                  </a:lnTo>
                  <a:lnTo>
                    <a:pt x="8725" y="8387"/>
                  </a:lnTo>
                  <a:lnTo>
                    <a:pt x="8644" y="8392"/>
                  </a:lnTo>
                  <a:lnTo>
                    <a:pt x="8563" y="8394"/>
                  </a:lnTo>
                  <a:close/>
                </a:path>
              </a:pathLst>
            </a:custGeom>
            <a:solidFill>
              <a:srgbClr val="EBBC3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2274" y="1737"/>
              <a:ext cx="924" cy="764"/>
            </a:xfrm>
            <a:custGeom>
              <a:avLst/>
              <a:gdLst/>
              <a:ahLst/>
              <a:cxnLst>
                <a:cxn ang="0">
                  <a:pos x="1434" y="8387"/>
                </a:cxn>
                <a:cxn ang="0">
                  <a:pos x="1050" y="8301"/>
                </a:cxn>
                <a:cxn ang="0">
                  <a:pos x="713" y="8125"/>
                </a:cxn>
                <a:cxn ang="0">
                  <a:pos x="426" y="7878"/>
                </a:cxn>
                <a:cxn ang="0">
                  <a:pos x="205" y="7570"/>
                </a:cxn>
                <a:cxn ang="0">
                  <a:pos x="65" y="7211"/>
                </a:cxn>
                <a:cxn ang="0">
                  <a:pos x="16" y="6817"/>
                </a:cxn>
                <a:cxn ang="0">
                  <a:pos x="49" y="1276"/>
                </a:cxn>
                <a:cxn ang="0">
                  <a:pos x="170" y="912"/>
                </a:cxn>
                <a:cxn ang="0">
                  <a:pos x="375" y="592"/>
                </a:cxn>
                <a:cxn ang="0">
                  <a:pos x="651" y="332"/>
                </a:cxn>
                <a:cxn ang="0">
                  <a:pos x="980" y="141"/>
                </a:cxn>
                <a:cxn ang="0">
                  <a:pos x="1353" y="36"/>
                </a:cxn>
                <a:cxn ang="0">
                  <a:pos x="8653" y="20"/>
                </a:cxn>
                <a:cxn ang="0">
                  <a:pos x="9038" y="90"/>
                </a:cxn>
                <a:cxn ang="0">
                  <a:pos x="9389" y="246"/>
                </a:cxn>
                <a:cxn ang="0">
                  <a:pos x="9686" y="481"/>
                </a:cxn>
                <a:cxn ang="0">
                  <a:pos x="9921" y="778"/>
                </a:cxn>
                <a:cxn ang="0">
                  <a:pos x="10078" y="1126"/>
                </a:cxn>
                <a:cxn ang="0">
                  <a:pos x="10147" y="1515"/>
                </a:cxn>
                <a:cxn ang="0">
                  <a:pos x="10131" y="7058"/>
                </a:cxn>
                <a:cxn ang="0">
                  <a:pos x="10023" y="7432"/>
                </a:cxn>
                <a:cxn ang="0">
                  <a:pos x="9834" y="7761"/>
                </a:cxn>
                <a:cxn ang="0">
                  <a:pos x="9573" y="8034"/>
                </a:cxn>
                <a:cxn ang="0">
                  <a:pos x="9254" y="8239"/>
                </a:cxn>
                <a:cxn ang="0">
                  <a:pos x="8888" y="8362"/>
                </a:cxn>
                <a:cxn ang="0">
                  <a:pos x="8572" y="8403"/>
                </a:cxn>
                <a:cxn ang="0">
                  <a:pos x="8890" y="8380"/>
                </a:cxn>
                <a:cxn ang="0">
                  <a:pos x="9260" y="8255"/>
                </a:cxn>
                <a:cxn ang="0">
                  <a:pos x="9583" y="8047"/>
                </a:cxn>
                <a:cxn ang="0">
                  <a:pos x="9848" y="7772"/>
                </a:cxn>
                <a:cxn ang="0">
                  <a:pos x="10040" y="7438"/>
                </a:cxn>
                <a:cxn ang="0">
                  <a:pos x="10145" y="7060"/>
                </a:cxn>
                <a:cxn ang="0">
                  <a:pos x="10163" y="1515"/>
                </a:cxn>
                <a:cxn ang="0">
                  <a:pos x="10094" y="1123"/>
                </a:cxn>
                <a:cxn ang="0">
                  <a:pos x="9935" y="769"/>
                </a:cxn>
                <a:cxn ang="0">
                  <a:pos x="9697" y="470"/>
                </a:cxn>
                <a:cxn ang="0">
                  <a:pos x="9397" y="233"/>
                </a:cxn>
                <a:cxn ang="0">
                  <a:pos x="9044" y="74"/>
                </a:cxn>
                <a:cxn ang="0">
                  <a:pos x="8653" y="4"/>
                </a:cxn>
                <a:cxn ang="0">
                  <a:pos x="1349" y="20"/>
                </a:cxn>
                <a:cxn ang="0">
                  <a:pos x="974" y="127"/>
                </a:cxn>
                <a:cxn ang="0">
                  <a:pos x="640" y="320"/>
                </a:cxn>
                <a:cxn ang="0">
                  <a:pos x="364" y="583"/>
                </a:cxn>
                <a:cxn ang="0">
                  <a:pos x="157" y="905"/>
                </a:cxn>
                <a:cxn ang="0">
                  <a:pos x="33" y="1274"/>
                </a:cxn>
                <a:cxn ang="0">
                  <a:pos x="0" y="6817"/>
                </a:cxn>
                <a:cxn ang="0">
                  <a:pos x="49" y="7217"/>
                </a:cxn>
                <a:cxn ang="0">
                  <a:pos x="192" y="7578"/>
                </a:cxn>
                <a:cxn ang="0">
                  <a:pos x="413" y="7888"/>
                </a:cxn>
                <a:cxn ang="0">
                  <a:pos x="702" y="8139"/>
                </a:cxn>
                <a:cxn ang="0">
                  <a:pos x="1045" y="8314"/>
                </a:cxn>
                <a:cxn ang="0">
                  <a:pos x="1431" y="8403"/>
                </a:cxn>
              </a:cxnLst>
              <a:rect l="0" t="0" r="r" b="b"/>
              <a:pathLst>
                <a:path w="10163" h="8412">
                  <a:moveTo>
                    <a:pt x="8572" y="8403"/>
                  </a:moveTo>
                  <a:lnTo>
                    <a:pt x="8572" y="8396"/>
                  </a:lnTo>
                  <a:lnTo>
                    <a:pt x="1593" y="8396"/>
                  </a:lnTo>
                  <a:lnTo>
                    <a:pt x="1512" y="8392"/>
                  </a:lnTo>
                  <a:lnTo>
                    <a:pt x="1434" y="8387"/>
                  </a:lnTo>
                  <a:lnTo>
                    <a:pt x="1353" y="8376"/>
                  </a:lnTo>
                  <a:lnTo>
                    <a:pt x="1277" y="8362"/>
                  </a:lnTo>
                  <a:lnTo>
                    <a:pt x="1199" y="8346"/>
                  </a:lnTo>
                  <a:lnTo>
                    <a:pt x="1126" y="8325"/>
                  </a:lnTo>
                  <a:lnTo>
                    <a:pt x="1050" y="8301"/>
                  </a:lnTo>
                  <a:lnTo>
                    <a:pt x="980" y="8272"/>
                  </a:lnTo>
                  <a:lnTo>
                    <a:pt x="910" y="8239"/>
                  </a:lnTo>
                  <a:lnTo>
                    <a:pt x="842" y="8203"/>
                  </a:lnTo>
                  <a:lnTo>
                    <a:pt x="775" y="8166"/>
                  </a:lnTo>
                  <a:lnTo>
                    <a:pt x="713" y="8125"/>
                  </a:lnTo>
                  <a:lnTo>
                    <a:pt x="651" y="8083"/>
                  </a:lnTo>
                  <a:lnTo>
                    <a:pt x="591" y="8034"/>
                  </a:lnTo>
                  <a:lnTo>
                    <a:pt x="532" y="7986"/>
                  </a:lnTo>
                  <a:lnTo>
                    <a:pt x="478" y="7934"/>
                  </a:lnTo>
                  <a:lnTo>
                    <a:pt x="426" y="7878"/>
                  </a:lnTo>
                  <a:lnTo>
                    <a:pt x="375" y="7821"/>
                  </a:lnTo>
                  <a:lnTo>
                    <a:pt x="329" y="7761"/>
                  </a:lnTo>
                  <a:lnTo>
                    <a:pt x="286" y="7699"/>
                  </a:lnTo>
                  <a:lnTo>
                    <a:pt x="244" y="7634"/>
                  </a:lnTo>
                  <a:lnTo>
                    <a:pt x="205" y="7570"/>
                  </a:lnTo>
                  <a:lnTo>
                    <a:pt x="170" y="7503"/>
                  </a:lnTo>
                  <a:lnTo>
                    <a:pt x="141" y="7432"/>
                  </a:lnTo>
                  <a:lnTo>
                    <a:pt x="111" y="7360"/>
                  </a:lnTo>
                  <a:lnTo>
                    <a:pt x="87" y="7287"/>
                  </a:lnTo>
                  <a:lnTo>
                    <a:pt x="65" y="7211"/>
                  </a:lnTo>
                  <a:lnTo>
                    <a:pt x="49" y="7136"/>
                  </a:lnTo>
                  <a:lnTo>
                    <a:pt x="33" y="7058"/>
                  </a:lnTo>
                  <a:lnTo>
                    <a:pt x="25" y="6980"/>
                  </a:lnTo>
                  <a:lnTo>
                    <a:pt x="16" y="6899"/>
                  </a:lnTo>
                  <a:lnTo>
                    <a:pt x="16" y="6817"/>
                  </a:lnTo>
                  <a:lnTo>
                    <a:pt x="16" y="1595"/>
                  </a:lnTo>
                  <a:lnTo>
                    <a:pt x="16" y="1515"/>
                  </a:lnTo>
                  <a:lnTo>
                    <a:pt x="25" y="1433"/>
                  </a:lnTo>
                  <a:lnTo>
                    <a:pt x="33" y="1355"/>
                  </a:lnTo>
                  <a:lnTo>
                    <a:pt x="49" y="1276"/>
                  </a:lnTo>
                  <a:lnTo>
                    <a:pt x="65" y="1202"/>
                  </a:lnTo>
                  <a:lnTo>
                    <a:pt x="87" y="1126"/>
                  </a:lnTo>
                  <a:lnTo>
                    <a:pt x="111" y="1053"/>
                  </a:lnTo>
                  <a:lnTo>
                    <a:pt x="141" y="983"/>
                  </a:lnTo>
                  <a:lnTo>
                    <a:pt x="170" y="912"/>
                  </a:lnTo>
                  <a:lnTo>
                    <a:pt x="205" y="845"/>
                  </a:lnTo>
                  <a:lnTo>
                    <a:pt x="244" y="778"/>
                  </a:lnTo>
                  <a:lnTo>
                    <a:pt x="286" y="713"/>
                  </a:lnTo>
                  <a:lnTo>
                    <a:pt x="329" y="651"/>
                  </a:lnTo>
                  <a:lnTo>
                    <a:pt x="375" y="592"/>
                  </a:lnTo>
                  <a:lnTo>
                    <a:pt x="426" y="535"/>
                  </a:lnTo>
                  <a:lnTo>
                    <a:pt x="478" y="481"/>
                  </a:lnTo>
                  <a:lnTo>
                    <a:pt x="532" y="428"/>
                  </a:lnTo>
                  <a:lnTo>
                    <a:pt x="591" y="378"/>
                  </a:lnTo>
                  <a:lnTo>
                    <a:pt x="651" y="332"/>
                  </a:lnTo>
                  <a:lnTo>
                    <a:pt x="713" y="287"/>
                  </a:lnTo>
                  <a:lnTo>
                    <a:pt x="775" y="246"/>
                  </a:lnTo>
                  <a:lnTo>
                    <a:pt x="842" y="209"/>
                  </a:lnTo>
                  <a:lnTo>
                    <a:pt x="910" y="173"/>
                  </a:lnTo>
                  <a:lnTo>
                    <a:pt x="980" y="141"/>
                  </a:lnTo>
                  <a:lnTo>
                    <a:pt x="1050" y="115"/>
                  </a:lnTo>
                  <a:lnTo>
                    <a:pt x="1126" y="90"/>
                  </a:lnTo>
                  <a:lnTo>
                    <a:pt x="1199" y="69"/>
                  </a:lnTo>
                  <a:lnTo>
                    <a:pt x="1277" y="50"/>
                  </a:lnTo>
                  <a:lnTo>
                    <a:pt x="1353" y="36"/>
                  </a:lnTo>
                  <a:lnTo>
                    <a:pt x="1434" y="25"/>
                  </a:lnTo>
                  <a:lnTo>
                    <a:pt x="1512" y="20"/>
                  </a:lnTo>
                  <a:lnTo>
                    <a:pt x="1593" y="17"/>
                  </a:lnTo>
                  <a:lnTo>
                    <a:pt x="8572" y="17"/>
                  </a:lnTo>
                  <a:lnTo>
                    <a:pt x="8653" y="20"/>
                  </a:lnTo>
                  <a:lnTo>
                    <a:pt x="8731" y="25"/>
                  </a:lnTo>
                  <a:lnTo>
                    <a:pt x="8809" y="36"/>
                  </a:lnTo>
                  <a:lnTo>
                    <a:pt x="8888" y="50"/>
                  </a:lnTo>
                  <a:lnTo>
                    <a:pt x="8966" y="69"/>
                  </a:lnTo>
                  <a:lnTo>
                    <a:pt x="9038" y="90"/>
                  </a:lnTo>
                  <a:lnTo>
                    <a:pt x="9111" y="115"/>
                  </a:lnTo>
                  <a:lnTo>
                    <a:pt x="9184" y="141"/>
                  </a:lnTo>
                  <a:lnTo>
                    <a:pt x="9254" y="173"/>
                  </a:lnTo>
                  <a:lnTo>
                    <a:pt x="9322" y="209"/>
                  </a:lnTo>
                  <a:lnTo>
                    <a:pt x="9389" y="246"/>
                  </a:lnTo>
                  <a:lnTo>
                    <a:pt x="9452" y="287"/>
                  </a:lnTo>
                  <a:lnTo>
                    <a:pt x="9514" y="332"/>
                  </a:lnTo>
                  <a:lnTo>
                    <a:pt x="9573" y="378"/>
                  </a:lnTo>
                  <a:lnTo>
                    <a:pt x="9632" y="428"/>
                  </a:lnTo>
                  <a:lnTo>
                    <a:pt x="9686" y="481"/>
                  </a:lnTo>
                  <a:lnTo>
                    <a:pt x="9737" y="535"/>
                  </a:lnTo>
                  <a:lnTo>
                    <a:pt x="9788" y="592"/>
                  </a:lnTo>
                  <a:lnTo>
                    <a:pt x="9834" y="651"/>
                  </a:lnTo>
                  <a:lnTo>
                    <a:pt x="9878" y="713"/>
                  </a:lnTo>
                  <a:lnTo>
                    <a:pt x="9921" y="778"/>
                  </a:lnTo>
                  <a:lnTo>
                    <a:pt x="9958" y="845"/>
                  </a:lnTo>
                  <a:lnTo>
                    <a:pt x="9994" y="912"/>
                  </a:lnTo>
                  <a:lnTo>
                    <a:pt x="10023" y="983"/>
                  </a:lnTo>
                  <a:lnTo>
                    <a:pt x="10053" y="1053"/>
                  </a:lnTo>
                  <a:lnTo>
                    <a:pt x="10078" y="1126"/>
                  </a:lnTo>
                  <a:lnTo>
                    <a:pt x="10099" y="1202"/>
                  </a:lnTo>
                  <a:lnTo>
                    <a:pt x="10115" y="1276"/>
                  </a:lnTo>
                  <a:lnTo>
                    <a:pt x="10131" y="1355"/>
                  </a:lnTo>
                  <a:lnTo>
                    <a:pt x="10140" y="1433"/>
                  </a:lnTo>
                  <a:lnTo>
                    <a:pt x="10147" y="1515"/>
                  </a:lnTo>
                  <a:lnTo>
                    <a:pt x="10147" y="1595"/>
                  </a:lnTo>
                  <a:lnTo>
                    <a:pt x="10147" y="6817"/>
                  </a:lnTo>
                  <a:lnTo>
                    <a:pt x="10147" y="6899"/>
                  </a:lnTo>
                  <a:lnTo>
                    <a:pt x="10140" y="6980"/>
                  </a:lnTo>
                  <a:lnTo>
                    <a:pt x="10131" y="7058"/>
                  </a:lnTo>
                  <a:lnTo>
                    <a:pt x="10115" y="7136"/>
                  </a:lnTo>
                  <a:lnTo>
                    <a:pt x="10099" y="7211"/>
                  </a:lnTo>
                  <a:lnTo>
                    <a:pt x="10078" y="7287"/>
                  </a:lnTo>
                  <a:lnTo>
                    <a:pt x="10053" y="7360"/>
                  </a:lnTo>
                  <a:lnTo>
                    <a:pt x="10023" y="7432"/>
                  </a:lnTo>
                  <a:lnTo>
                    <a:pt x="9994" y="7503"/>
                  </a:lnTo>
                  <a:lnTo>
                    <a:pt x="9958" y="7570"/>
                  </a:lnTo>
                  <a:lnTo>
                    <a:pt x="9921" y="7634"/>
                  </a:lnTo>
                  <a:lnTo>
                    <a:pt x="9878" y="7699"/>
                  </a:lnTo>
                  <a:lnTo>
                    <a:pt x="9834" y="7761"/>
                  </a:lnTo>
                  <a:lnTo>
                    <a:pt x="9788" y="7821"/>
                  </a:lnTo>
                  <a:lnTo>
                    <a:pt x="9737" y="7878"/>
                  </a:lnTo>
                  <a:lnTo>
                    <a:pt x="9686" y="7934"/>
                  </a:lnTo>
                  <a:lnTo>
                    <a:pt x="9632" y="7986"/>
                  </a:lnTo>
                  <a:lnTo>
                    <a:pt x="9573" y="8034"/>
                  </a:lnTo>
                  <a:lnTo>
                    <a:pt x="9514" y="8083"/>
                  </a:lnTo>
                  <a:lnTo>
                    <a:pt x="9452" y="8125"/>
                  </a:lnTo>
                  <a:lnTo>
                    <a:pt x="9389" y="8166"/>
                  </a:lnTo>
                  <a:lnTo>
                    <a:pt x="9322" y="8203"/>
                  </a:lnTo>
                  <a:lnTo>
                    <a:pt x="9254" y="8239"/>
                  </a:lnTo>
                  <a:lnTo>
                    <a:pt x="9184" y="8272"/>
                  </a:lnTo>
                  <a:lnTo>
                    <a:pt x="9111" y="8301"/>
                  </a:lnTo>
                  <a:lnTo>
                    <a:pt x="9038" y="8325"/>
                  </a:lnTo>
                  <a:lnTo>
                    <a:pt x="8966" y="8346"/>
                  </a:lnTo>
                  <a:lnTo>
                    <a:pt x="8888" y="8362"/>
                  </a:lnTo>
                  <a:lnTo>
                    <a:pt x="8809" y="8376"/>
                  </a:lnTo>
                  <a:lnTo>
                    <a:pt x="8731" y="8387"/>
                  </a:lnTo>
                  <a:lnTo>
                    <a:pt x="8653" y="8392"/>
                  </a:lnTo>
                  <a:lnTo>
                    <a:pt x="8572" y="8396"/>
                  </a:lnTo>
                  <a:lnTo>
                    <a:pt x="8572" y="8403"/>
                  </a:lnTo>
                  <a:lnTo>
                    <a:pt x="8572" y="8412"/>
                  </a:lnTo>
                  <a:lnTo>
                    <a:pt x="8653" y="8408"/>
                  </a:lnTo>
                  <a:lnTo>
                    <a:pt x="8734" y="8403"/>
                  </a:lnTo>
                  <a:lnTo>
                    <a:pt x="8812" y="8392"/>
                  </a:lnTo>
                  <a:lnTo>
                    <a:pt x="8890" y="8380"/>
                  </a:lnTo>
                  <a:lnTo>
                    <a:pt x="8968" y="8360"/>
                  </a:lnTo>
                  <a:lnTo>
                    <a:pt x="9044" y="8339"/>
                  </a:lnTo>
                  <a:lnTo>
                    <a:pt x="9116" y="8314"/>
                  </a:lnTo>
                  <a:lnTo>
                    <a:pt x="9189" y="8288"/>
                  </a:lnTo>
                  <a:lnTo>
                    <a:pt x="9260" y="8255"/>
                  </a:lnTo>
                  <a:lnTo>
                    <a:pt x="9330" y="8220"/>
                  </a:lnTo>
                  <a:lnTo>
                    <a:pt x="9397" y="8180"/>
                  </a:lnTo>
                  <a:lnTo>
                    <a:pt x="9463" y="8139"/>
                  </a:lnTo>
                  <a:lnTo>
                    <a:pt x="9525" y="8096"/>
                  </a:lnTo>
                  <a:lnTo>
                    <a:pt x="9583" y="8047"/>
                  </a:lnTo>
                  <a:lnTo>
                    <a:pt x="9643" y="7996"/>
                  </a:lnTo>
                  <a:lnTo>
                    <a:pt x="9697" y="7945"/>
                  </a:lnTo>
                  <a:lnTo>
                    <a:pt x="9751" y="7888"/>
                  </a:lnTo>
                  <a:lnTo>
                    <a:pt x="9799" y="7832"/>
                  </a:lnTo>
                  <a:lnTo>
                    <a:pt x="9848" y="7772"/>
                  </a:lnTo>
                  <a:lnTo>
                    <a:pt x="9891" y="7708"/>
                  </a:lnTo>
                  <a:lnTo>
                    <a:pt x="9935" y="7643"/>
                  </a:lnTo>
                  <a:lnTo>
                    <a:pt x="9972" y="7578"/>
                  </a:lnTo>
                  <a:lnTo>
                    <a:pt x="10007" y="7508"/>
                  </a:lnTo>
                  <a:lnTo>
                    <a:pt x="10040" y="7438"/>
                  </a:lnTo>
                  <a:lnTo>
                    <a:pt x="10066" y="7365"/>
                  </a:lnTo>
                  <a:lnTo>
                    <a:pt x="10094" y="7293"/>
                  </a:lnTo>
                  <a:lnTo>
                    <a:pt x="10115" y="7217"/>
                  </a:lnTo>
                  <a:lnTo>
                    <a:pt x="10131" y="7139"/>
                  </a:lnTo>
                  <a:lnTo>
                    <a:pt x="10145" y="7060"/>
                  </a:lnTo>
                  <a:lnTo>
                    <a:pt x="10156" y="6982"/>
                  </a:lnTo>
                  <a:lnTo>
                    <a:pt x="10163" y="6901"/>
                  </a:lnTo>
                  <a:lnTo>
                    <a:pt x="10163" y="6817"/>
                  </a:lnTo>
                  <a:lnTo>
                    <a:pt x="10163" y="1595"/>
                  </a:lnTo>
                  <a:lnTo>
                    <a:pt x="10163" y="1515"/>
                  </a:lnTo>
                  <a:lnTo>
                    <a:pt x="10156" y="1433"/>
                  </a:lnTo>
                  <a:lnTo>
                    <a:pt x="10145" y="1352"/>
                  </a:lnTo>
                  <a:lnTo>
                    <a:pt x="10131" y="1274"/>
                  </a:lnTo>
                  <a:lnTo>
                    <a:pt x="10115" y="1198"/>
                  </a:lnTo>
                  <a:lnTo>
                    <a:pt x="10094" y="1123"/>
                  </a:lnTo>
                  <a:lnTo>
                    <a:pt x="10066" y="1048"/>
                  </a:lnTo>
                  <a:lnTo>
                    <a:pt x="10040" y="974"/>
                  </a:lnTo>
                  <a:lnTo>
                    <a:pt x="10007" y="905"/>
                  </a:lnTo>
                  <a:lnTo>
                    <a:pt x="9972" y="838"/>
                  </a:lnTo>
                  <a:lnTo>
                    <a:pt x="9935" y="769"/>
                  </a:lnTo>
                  <a:lnTo>
                    <a:pt x="9891" y="705"/>
                  </a:lnTo>
                  <a:lnTo>
                    <a:pt x="9848" y="643"/>
                  </a:lnTo>
                  <a:lnTo>
                    <a:pt x="9799" y="583"/>
                  </a:lnTo>
                  <a:lnTo>
                    <a:pt x="9751" y="524"/>
                  </a:lnTo>
                  <a:lnTo>
                    <a:pt x="9697" y="470"/>
                  </a:lnTo>
                  <a:lnTo>
                    <a:pt x="9643" y="416"/>
                  </a:lnTo>
                  <a:lnTo>
                    <a:pt x="9583" y="365"/>
                  </a:lnTo>
                  <a:lnTo>
                    <a:pt x="9525" y="320"/>
                  </a:lnTo>
                  <a:lnTo>
                    <a:pt x="9463" y="274"/>
                  </a:lnTo>
                  <a:lnTo>
                    <a:pt x="9397" y="233"/>
                  </a:lnTo>
                  <a:lnTo>
                    <a:pt x="9330" y="195"/>
                  </a:lnTo>
                  <a:lnTo>
                    <a:pt x="9260" y="159"/>
                  </a:lnTo>
                  <a:lnTo>
                    <a:pt x="9189" y="127"/>
                  </a:lnTo>
                  <a:lnTo>
                    <a:pt x="9116" y="98"/>
                  </a:lnTo>
                  <a:lnTo>
                    <a:pt x="9044" y="74"/>
                  </a:lnTo>
                  <a:lnTo>
                    <a:pt x="8968" y="52"/>
                  </a:lnTo>
                  <a:lnTo>
                    <a:pt x="8890" y="33"/>
                  </a:lnTo>
                  <a:lnTo>
                    <a:pt x="8812" y="20"/>
                  </a:lnTo>
                  <a:lnTo>
                    <a:pt x="8734" y="9"/>
                  </a:lnTo>
                  <a:lnTo>
                    <a:pt x="8653" y="4"/>
                  </a:lnTo>
                  <a:lnTo>
                    <a:pt x="8572" y="0"/>
                  </a:lnTo>
                  <a:lnTo>
                    <a:pt x="1593" y="0"/>
                  </a:lnTo>
                  <a:lnTo>
                    <a:pt x="1512" y="4"/>
                  </a:lnTo>
                  <a:lnTo>
                    <a:pt x="1431" y="9"/>
                  </a:lnTo>
                  <a:lnTo>
                    <a:pt x="1349" y="20"/>
                  </a:lnTo>
                  <a:lnTo>
                    <a:pt x="1271" y="33"/>
                  </a:lnTo>
                  <a:lnTo>
                    <a:pt x="1196" y="52"/>
                  </a:lnTo>
                  <a:lnTo>
                    <a:pt x="1121" y="74"/>
                  </a:lnTo>
                  <a:lnTo>
                    <a:pt x="1045" y="98"/>
                  </a:lnTo>
                  <a:lnTo>
                    <a:pt x="974" y="127"/>
                  </a:lnTo>
                  <a:lnTo>
                    <a:pt x="902" y="159"/>
                  </a:lnTo>
                  <a:lnTo>
                    <a:pt x="834" y="195"/>
                  </a:lnTo>
                  <a:lnTo>
                    <a:pt x="767" y="233"/>
                  </a:lnTo>
                  <a:lnTo>
                    <a:pt x="702" y="274"/>
                  </a:lnTo>
                  <a:lnTo>
                    <a:pt x="640" y="320"/>
                  </a:lnTo>
                  <a:lnTo>
                    <a:pt x="580" y="365"/>
                  </a:lnTo>
                  <a:lnTo>
                    <a:pt x="521" y="416"/>
                  </a:lnTo>
                  <a:lnTo>
                    <a:pt x="467" y="470"/>
                  </a:lnTo>
                  <a:lnTo>
                    <a:pt x="413" y="524"/>
                  </a:lnTo>
                  <a:lnTo>
                    <a:pt x="364" y="583"/>
                  </a:lnTo>
                  <a:lnTo>
                    <a:pt x="316" y="643"/>
                  </a:lnTo>
                  <a:lnTo>
                    <a:pt x="272" y="705"/>
                  </a:lnTo>
                  <a:lnTo>
                    <a:pt x="230" y="769"/>
                  </a:lnTo>
                  <a:lnTo>
                    <a:pt x="192" y="838"/>
                  </a:lnTo>
                  <a:lnTo>
                    <a:pt x="157" y="905"/>
                  </a:lnTo>
                  <a:lnTo>
                    <a:pt x="125" y="974"/>
                  </a:lnTo>
                  <a:lnTo>
                    <a:pt x="95" y="1048"/>
                  </a:lnTo>
                  <a:lnTo>
                    <a:pt x="71" y="1123"/>
                  </a:lnTo>
                  <a:lnTo>
                    <a:pt x="49" y="1198"/>
                  </a:lnTo>
                  <a:lnTo>
                    <a:pt x="33" y="1274"/>
                  </a:lnTo>
                  <a:lnTo>
                    <a:pt x="16" y="1352"/>
                  </a:lnTo>
                  <a:lnTo>
                    <a:pt x="9" y="1433"/>
                  </a:lnTo>
                  <a:lnTo>
                    <a:pt x="0" y="1515"/>
                  </a:lnTo>
                  <a:lnTo>
                    <a:pt x="0" y="1595"/>
                  </a:lnTo>
                  <a:lnTo>
                    <a:pt x="0" y="6817"/>
                  </a:lnTo>
                  <a:lnTo>
                    <a:pt x="0" y="6901"/>
                  </a:lnTo>
                  <a:lnTo>
                    <a:pt x="9" y="6982"/>
                  </a:lnTo>
                  <a:lnTo>
                    <a:pt x="16" y="7060"/>
                  </a:lnTo>
                  <a:lnTo>
                    <a:pt x="33" y="7139"/>
                  </a:lnTo>
                  <a:lnTo>
                    <a:pt x="49" y="7217"/>
                  </a:lnTo>
                  <a:lnTo>
                    <a:pt x="71" y="7293"/>
                  </a:lnTo>
                  <a:lnTo>
                    <a:pt x="95" y="7365"/>
                  </a:lnTo>
                  <a:lnTo>
                    <a:pt x="125" y="7438"/>
                  </a:lnTo>
                  <a:lnTo>
                    <a:pt x="157" y="7508"/>
                  </a:lnTo>
                  <a:lnTo>
                    <a:pt x="192" y="7578"/>
                  </a:lnTo>
                  <a:lnTo>
                    <a:pt x="230" y="7643"/>
                  </a:lnTo>
                  <a:lnTo>
                    <a:pt x="272" y="7708"/>
                  </a:lnTo>
                  <a:lnTo>
                    <a:pt x="316" y="7772"/>
                  </a:lnTo>
                  <a:lnTo>
                    <a:pt x="364" y="7832"/>
                  </a:lnTo>
                  <a:lnTo>
                    <a:pt x="413" y="7888"/>
                  </a:lnTo>
                  <a:lnTo>
                    <a:pt x="467" y="7945"/>
                  </a:lnTo>
                  <a:lnTo>
                    <a:pt x="521" y="7996"/>
                  </a:lnTo>
                  <a:lnTo>
                    <a:pt x="580" y="8047"/>
                  </a:lnTo>
                  <a:lnTo>
                    <a:pt x="640" y="8096"/>
                  </a:lnTo>
                  <a:lnTo>
                    <a:pt x="702" y="8139"/>
                  </a:lnTo>
                  <a:lnTo>
                    <a:pt x="767" y="8180"/>
                  </a:lnTo>
                  <a:lnTo>
                    <a:pt x="834" y="8220"/>
                  </a:lnTo>
                  <a:lnTo>
                    <a:pt x="902" y="8255"/>
                  </a:lnTo>
                  <a:lnTo>
                    <a:pt x="974" y="8288"/>
                  </a:lnTo>
                  <a:lnTo>
                    <a:pt x="1045" y="8314"/>
                  </a:lnTo>
                  <a:lnTo>
                    <a:pt x="1121" y="8339"/>
                  </a:lnTo>
                  <a:lnTo>
                    <a:pt x="1196" y="8360"/>
                  </a:lnTo>
                  <a:lnTo>
                    <a:pt x="1271" y="8380"/>
                  </a:lnTo>
                  <a:lnTo>
                    <a:pt x="1349" y="8392"/>
                  </a:lnTo>
                  <a:lnTo>
                    <a:pt x="1431" y="8403"/>
                  </a:lnTo>
                  <a:lnTo>
                    <a:pt x="1512" y="8408"/>
                  </a:lnTo>
                  <a:lnTo>
                    <a:pt x="1593" y="8412"/>
                  </a:lnTo>
                  <a:lnTo>
                    <a:pt x="8572" y="8412"/>
                  </a:lnTo>
                  <a:lnTo>
                    <a:pt x="8572" y="8403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2290" y="1752"/>
              <a:ext cx="893" cy="734"/>
            </a:xfrm>
            <a:custGeom>
              <a:avLst/>
              <a:gdLst/>
              <a:ahLst/>
              <a:cxnLst>
                <a:cxn ang="0">
                  <a:pos x="1346" y="8063"/>
                </a:cxn>
                <a:cxn ang="0">
                  <a:pos x="1134" y="8036"/>
                </a:cxn>
                <a:cxn ang="0">
                  <a:pos x="931" y="7979"/>
                </a:cxn>
                <a:cxn ang="0">
                  <a:pos x="745" y="7894"/>
                </a:cxn>
                <a:cxn ang="0">
                  <a:pos x="570" y="7783"/>
                </a:cxn>
                <a:cxn ang="0">
                  <a:pos x="416" y="7650"/>
                </a:cxn>
                <a:cxn ang="0">
                  <a:pos x="283" y="7494"/>
                </a:cxn>
                <a:cxn ang="0">
                  <a:pos x="170" y="7321"/>
                </a:cxn>
                <a:cxn ang="0">
                  <a:pos x="87" y="7132"/>
                </a:cxn>
                <a:cxn ang="0">
                  <a:pos x="27" y="6931"/>
                </a:cxn>
                <a:cxn ang="0">
                  <a:pos x="0" y="6717"/>
                </a:cxn>
                <a:cxn ang="0">
                  <a:pos x="0" y="1349"/>
                </a:cxn>
                <a:cxn ang="0">
                  <a:pos x="27" y="1137"/>
                </a:cxn>
                <a:cxn ang="0">
                  <a:pos x="87" y="934"/>
                </a:cxn>
                <a:cxn ang="0">
                  <a:pos x="170" y="745"/>
                </a:cxn>
                <a:cxn ang="0">
                  <a:pos x="283" y="573"/>
                </a:cxn>
                <a:cxn ang="0">
                  <a:pos x="416" y="419"/>
                </a:cxn>
                <a:cxn ang="0">
                  <a:pos x="570" y="283"/>
                </a:cxn>
                <a:cxn ang="0">
                  <a:pos x="745" y="173"/>
                </a:cxn>
                <a:cxn ang="0">
                  <a:pos x="931" y="87"/>
                </a:cxn>
                <a:cxn ang="0">
                  <a:pos x="1134" y="30"/>
                </a:cxn>
                <a:cxn ang="0">
                  <a:pos x="1346" y="4"/>
                </a:cxn>
                <a:cxn ang="0">
                  <a:pos x="8471" y="4"/>
                </a:cxn>
                <a:cxn ang="0">
                  <a:pos x="8685" y="30"/>
                </a:cxn>
                <a:cxn ang="0">
                  <a:pos x="8885" y="87"/>
                </a:cxn>
                <a:cxn ang="0">
                  <a:pos x="9074" y="173"/>
                </a:cxn>
                <a:cxn ang="0">
                  <a:pos x="9246" y="283"/>
                </a:cxn>
                <a:cxn ang="0">
                  <a:pos x="9403" y="419"/>
                </a:cxn>
                <a:cxn ang="0">
                  <a:pos x="9534" y="573"/>
                </a:cxn>
                <a:cxn ang="0">
                  <a:pos x="9649" y="745"/>
                </a:cxn>
                <a:cxn ang="0">
                  <a:pos x="9732" y="934"/>
                </a:cxn>
                <a:cxn ang="0">
                  <a:pos x="9792" y="1137"/>
                </a:cxn>
                <a:cxn ang="0">
                  <a:pos x="9818" y="1349"/>
                </a:cxn>
                <a:cxn ang="0">
                  <a:pos x="9818" y="6717"/>
                </a:cxn>
                <a:cxn ang="0">
                  <a:pos x="9792" y="6931"/>
                </a:cxn>
                <a:cxn ang="0">
                  <a:pos x="9732" y="7132"/>
                </a:cxn>
                <a:cxn ang="0">
                  <a:pos x="9649" y="7321"/>
                </a:cxn>
                <a:cxn ang="0">
                  <a:pos x="9534" y="7494"/>
                </a:cxn>
                <a:cxn ang="0">
                  <a:pos x="9403" y="7650"/>
                </a:cxn>
                <a:cxn ang="0">
                  <a:pos x="9246" y="7783"/>
                </a:cxn>
                <a:cxn ang="0">
                  <a:pos x="9074" y="7894"/>
                </a:cxn>
                <a:cxn ang="0">
                  <a:pos x="8885" y="7979"/>
                </a:cxn>
                <a:cxn ang="0">
                  <a:pos x="8685" y="8036"/>
                </a:cxn>
                <a:cxn ang="0">
                  <a:pos x="8471" y="8063"/>
                </a:cxn>
              </a:cxnLst>
              <a:rect l="0" t="0" r="r" b="b"/>
              <a:pathLst>
                <a:path w="9818" h="8066">
                  <a:moveTo>
                    <a:pt x="8399" y="8066"/>
                  </a:moveTo>
                  <a:lnTo>
                    <a:pt x="1420" y="8066"/>
                  </a:lnTo>
                  <a:lnTo>
                    <a:pt x="1346" y="8063"/>
                  </a:lnTo>
                  <a:lnTo>
                    <a:pt x="1277" y="8058"/>
                  </a:lnTo>
                  <a:lnTo>
                    <a:pt x="1204" y="8050"/>
                  </a:lnTo>
                  <a:lnTo>
                    <a:pt x="1134" y="8036"/>
                  </a:lnTo>
                  <a:lnTo>
                    <a:pt x="1066" y="8020"/>
                  </a:lnTo>
                  <a:lnTo>
                    <a:pt x="999" y="8002"/>
                  </a:lnTo>
                  <a:lnTo>
                    <a:pt x="931" y="7979"/>
                  </a:lnTo>
                  <a:lnTo>
                    <a:pt x="869" y="7956"/>
                  </a:lnTo>
                  <a:lnTo>
                    <a:pt x="805" y="7926"/>
                  </a:lnTo>
                  <a:lnTo>
                    <a:pt x="745" y="7894"/>
                  </a:lnTo>
                  <a:lnTo>
                    <a:pt x="686" y="7861"/>
                  </a:lnTo>
                  <a:lnTo>
                    <a:pt x="626" y="7823"/>
                  </a:lnTo>
                  <a:lnTo>
                    <a:pt x="570" y="7783"/>
                  </a:lnTo>
                  <a:lnTo>
                    <a:pt x="518" y="7742"/>
                  </a:lnTo>
                  <a:lnTo>
                    <a:pt x="464" y="7696"/>
                  </a:lnTo>
                  <a:lnTo>
                    <a:pt x="416" y="7650"/>
                  </a:lnTo>
                  <a:lnTo>
                    <a:pt x="370" y="7599"/>
                  </a:lnTo>
                  <a:lnTo>
                    <a:pt x="324" y="7548"/>
                  </a:lnTo>
                  <a:lnTo>
                    <a:pt x="283" y="7494"/>
                  </a:lnTo>
                  <a:lnTo>
                    <a:pt x="243" y="7440"/>
                  </a:lnTo>
                  <a:lnTo>
                    <a:pt x="205" y="7381"/>
                  </a:lnTo>
                  <a:lnTo>
                    <a:pt x="170" y="7321"/>
                  </a:lnTo>
                  <a:lnTo>
                    <a:pt x="140" y="7259"/>
                  </a:lnTo>
                  <a:lnTo>
                    <a:pt x="111" y="7197"/>
                  </a:lnTo>
                  <a:lnTo>
                    <a:pt x="87" y="7132"/>
                  </a:lnTo>
                  <a:lnTo>
                    <a:pt x="62" y="7068"/>
                  </a:lnTo>
                  <a:lnTo>
                    <a:pt x="43" y="7000"/>
                  </a:lnTo>
                  <a:lnTo>
                    <a:pt x="27" y="6931"/>
                  </a:lnTo>
                  <a:lnTo>
                    <a:pt x="16" y="6860"/>
                  </a:lnTo>
                  <a:lnTo>
                    <a:pt x="5" y="6790"/>
                  </a:lnTo>
                  <a:lnTo>
                    <a:pt x="0" y="6717"/>
                  </a:lnTo>
                  <a:lnTo>
                    <a:pt x="0" y="6644"/>
                  </a:lnTo>
                  <a:lnTo>
                    <a:pt x="0" y="1422"/>
                  </a:lnTo>
                  <a:lnTo>
                    <a:pt x="0" y="1349"/>
                  </a:lnTo>
                  <a:lnTo>
                    <a:pt x="5" y="1276"/>
                  </a:lnTo>
                  <a:lnTo>
                    <a:pt x="16" y="1206"/>
                  </a:lnTo>
                  <a:lnTo>
                    <a:pt x="27" y="1137"/>
                  </a:lnTo>
                  <a:lnTo>
                    <a:pt x="43" y="1068"/>
                  </a:lnTo>
                  <a:lnTo>
                    <a:pt x="62" y="1001"/>
                  </a:lnTo>
                  <a:lnTo>
                    <a:pt x="87" y="934"/>
                  </a:lnTo>
                  <a:lnTo>
                    <a:pt x="111" y="869"/>
                  </a:lnTo>
                  <a:lnTo>
                    <a:pt x="140" y="807"/>
                  </a:lnTo>
                  <a:lnTo>
                    <a:pt x="170" y="745"/>
                  </a:lnTo>
                  <a:lnTo>
                    <a:pt x="205" y="686"/>
                  </a:lnTo>
                  <a:lnTo>
                    <a:pt x="243" y="629"/>
                  </a:lnTo>
                  <a:lnTo>
                    <a:pt x="283" y="573"/>
                  </a:lnTo>
                  <a:lnTo>
                    <a:pt x="324" y="518"/>
                  </a:lnTo>
                  <a:lnTo>
                    <a:pt x="370" y="467"/>
                  </a:lnTo>
                  <a:lnTo>
                    <a:pt x="416" y="419"/>
                  </a:lnTo>
                  <a:lnTo>
                    <a:pt x="464" y="370"/>
                  </a:lnTo>
                  <a:lnTo>
                    <a:pt x="518" y="327"/>
                  </a:lnTo>
                  <a:lnTo>
                    <a:pt x="570" y="283"/>
                  </a:lnTo>
                  <a:lnTo>
                    <a:pt x="626" y="243"/>
                  </a:lnTo>
                  <a:lnTo>
                    <a:pt x="686" y="209"/>
                  </a:lnTo>
                  <a:lnTo>
                    <a:pt x="745" y="173"/>
                  </a:lnTo>
                  <a:lnTo>
                    <a:pt x="805" y="140"/>
                  </a:lnTo>
                  <a:lnTo>
                    <a:pt x="869" y="114"/>
                  </a:lnTo>
                  <a:lnTo>
                    <a:pt x="931" y="87"/>
                  </a:lnTo>
                  <a:lnTo>
                    <a:pt x="999" y="66"/>
                  </a:lnTo>
                  <a:lnTo>
                    <a:pt x="1066" y="46"/>
                  </a:lnTo>
                  <a:lnTo>
                    <a:pt x="1134" y="30"/>
                  </a:lnTo>
                  <a:lnTo>
                    <a:pt x="1204" y="16"/>
                  </a:lnTo>
                  <a:lnTo>
                    <a:pt x="1277" y="9"/>
                  </a:lnTo>
                  <a:lnTo>
                    <a:pt x="1346" y="4"/>
                  </a:lnTo>
                  <a:lnTo>
                    <a:pt x="1420" y="0"/>
                  </a:lnTo>
                  <a:lnTo>
                    <a:pt x="8399" y="0"/>
                  </a:lnTo>
                  <a:lnTo>
                    <a:pt x="8471" y="4"/>
                  </a:lnTo>
                  <a:lnTo>
                    <a:pt x="8542" y="9"/>
                  </a:lnTo>
                  <a:lnTo>
                    <a:pt x="8614" y="16"/>
                  </a:lnTo>
                  <a:lnTo>
                    <a:pt x="8685" y="30"/>
                  </a:lnTo>
                  <a:lnTo>
                    <a:pt x="8752" y="46"/>
                  </a:lnTo>
                  <a:lnTo>
                    <a:pt x="8820" y="66"/>
                  </a:lnTo>
                  <a:lnTo>
                    <a:pt x="8885" y="87"/>
                  </a:lnTo>
                  <a:lnTo>
                    <a:pt x="8949" y="114"/>
                  </a:lnTo>
                  <a:lnTo>
                    <a:pt x="9014" y="140"/>
                  </a:lnTo>
                  <a:lnTo>
                    <a:pt x="9074" y="173"/>
                  </a:lnTo>
                  <a:lnTo>
                    <a:pt x="9133" y="209"/>
                  </a:lnTo>
                  <a:lnTo>
                    <a:pt x="9192" y="243"/>
                  </a:lnTo>
                  <a:lnTo>
                    <a:pt x="9246" y="283"/>
                  </a:lnTo>
                  <a:lnTo>
                    <a:pt x="9300" y="327"/>
                  </a:lnTo>
                  <a:lnTo>
                    <a:pt x="9352" y="370"/>
                  </a:lnTo>
                  <a:lnTo>
                    <a:pt x="9403" y="419"/>
                  </a:lnTo>
                  <a:lnTo>
                    <a:pt x="9449" y="467"/>
                  </a:lnTo>
                  <a:lnTo>
                    <a:pt x="9495" y="518"/>
                  </a:lnTo>
                  <a:lnTo>
                    <a:pt x="9534" y="573"/>
                  </a:lnTo>
                  <a:lnTo>
                    <a:pt x="9575" y="629"/>
                  </a:lnTo>
                  <a:lnTo>
                    <a:pt x="9613" y="686"/>
                  </a:lnTo>
                  <a:lnTo>
                    <a:pt x="9649" y="745"/>
                  </a:lnTo>
                  <a:lnTo>
                    <a:pt x="9677" y="807"/>
                  </a:lnTo>
                  <a:lnTo>
                    <a:pt x="9707" y="869"/>
                  </a:lnTo>
                  <a:lnTo>
                    <a:pt x="9732" y="934"/>
                  </a:lnTo>
                  <a:lnTo>
                    <a:pt x="9756" y="1001"/>
                  </a:lnTo>
                  <a:lnTo>
                    <a:pt x="9775" y="1068"/>
                  </a:lnTo>
                  <a:lnTo>
                    <a:pt x="9792" y="1137"/>
                  </a:lnTo>
                  <a:lnTo>
                    <a:pt x="9802" y="1206"/>
                  </a:lnTo>
                  <a:lnTo>
                    <a:pt x="9813" y="1276"/>
                  </a:lnTo>
                  <a:lnTo>
                    <a:pt x="9818" y="1349"/>
                  </a:lnTo>
                  <a:lnTo>
                    <a:pt x="9818" y="1422"/>
                  </a:lnTo>
                  <a:lnTo>
                    <a:pt x="9818" y="6644"/>
                  </a:lnTo>
                  <a:lnTo>
                    <a:pt x="9818" y="6717"/>
                  </a:lnTo>
                  <a:lnTo>
                    <a:pt x="9813" y="6790"/>
                  </a:lnTo>
                  <a:lnTo>
                    <a:pt x="9802" y="6860"/>
                  </a:lnTo>
                  <a:lnTo>
                    <a:pt x="9792" y="6931"/>
                  </a:lnTo>
                  <a:lnTo>
                    <a:pt x="9775" y="7000"/>
                  </a:lnTo>
                  <a:lnTo>
                    <a:pt x="9756" y="7068"/>
                  </a:lnTo>
                  <a:lnTo>
                    <a:pt x="9732" y="7132"/>
                  </a:lnTo>
                  <a:lnTo>
                    <a:pt x="9707" y="7197"/>
                  </a:lnTo>
                  <a:lnTo>
                    <a:pt x="9677" y="7259"/>
                  </a:lnTo>
                  <a:lnTo>
                    <a:pt x="9649" y="7321"/>
                  </a:lnTo>
                  <a:lnTo>
                    <a:pt x="9613" y="7381"/>
                  </a:lnTo>
                  <a:lnTo>
                    <a:pt x="9575" y="7440"/>
                  </a:lnTo>
                  <a:lnTo>
                    <a:pt x="9534" y="7494"/>
                  </a:lnTo>
                  <a:lnTo>
                    <a:pt x="9495" y="7548"/>
                  </a:lnTo>
                  <a:lnTo>
                    <a:pt x="9449" y="7599"/>
                  </a:lnTo>
                  <a:lnTo>
                    <a:pt x="9403" y="7650"/>
                  </a:lnTo>
                  <a:lnTo>
                    <a:pt x="9352" y="7696"/>
                  </a:lnTo>
                  <a:lnTo>
                    <a:pt x="9300" y="7742"/>
                  </a:lnTo>
                  <a:lnTo>
                    <a:pt x="9246" y="7783"/>
                  </a:lnTo>
                  <a:lnTo>
                    <a:pt x="9192" y="7823"/>
                  </a:lnTo>
                  <a:lnTo>
                    <a:pt x="9133" y="7861"/>
                  </a:lnTo>
                  <a:lnTo>
                    <a:pt x="9074" y="7894"/>
                  </a:lnTo>
                  <a:lnTo>
                    <a:pt x="9014" y="7926"/>
                  </a:lnTo>
                  <a:lnTo>
                    <a:pt x="8949" y="7956"/>
                  </a:lnTo>
                  <a:lnTo>
                    <a:pt x="8885" y="7979"/>
                  </a:lnTo>
                  <a:lnTo>
                    <a:pt x="8820" y="8002"/>
                  </a:lnTo>
                  <a:lnTo>
                    <a:pt x="8752" y="8020"/>
                  </a:lnTo>
                  <a:lnTo>
                    <a:pt x="8685" y="8036"/>
                  </a:lnTo>
                  <a:lnTo>
                    <a:pt x="8614" y="8050"/>
                  </a:lnTo>
                  <a:lnTo>
                    <a:pt x="8542" y="8058"/>
                  </a:lnTo>
                  <a:lnTo>
                    <a:pt x="8471" y="8063"/>
                  </a:lnTo>
                  <a:lnTo>
                    <a:pt x="8399" y="8066"/>
                  </a:lnTo>
                  <a:close/>
                </a:path>
              </a:pathLst>
            </a:custGeom>
            <a:solidFill>
              <a:srgbClr val="F0D981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2314" y="1777"/>
              <a:ext cx="844" cy="684"/>
            </a:xfrm>
            <a:custGeom>
              <a:avLst/>
              <a:gdLst/>
              <a:ahLst/>
              <a:cxnLst>
                <a:cxn ang="0">
                  <a:pos x="1093" y="7526"/>
                </a:cxn>
                <a:cxn ang="0">
                  <a:pos x="920" y="7503"/>
                </a:cxn>
                <a:cxn ang="0">
                  <a:pos x="759" y="7457"/>
                </a:cxn>
                <a:cxn ang="0">
                  <a:pos x="605" y="7388"/>
                </a:cxn>
                <a:cxn ang="0">
                  <a:pos x="465" y="7298"/>
                </a:cxn>
                <a:cxn ang="0">
                  <a:pos x="338" y="7188"/>
                </a:cxn>
                <a:cxn ang="0">
                  <a:pos x="230" y="7064"/>
                </a:cxn>
                <a:cxn ang="0">
                  <a:pos x="140" y="6923"/>
                </a:cxn>
                <a:cxn ang="0">
                  <a:pos x="71" y="6770"/>
                </a:cxn>
                <a:cxn ang="0">
                  <a:pos x="25" y="6605"/>
                </a:cxn>
                <a:cxn ang="0">
                  <a:pos x="3" y="6433"/>
                </a:cxn>
                <a:cxn ang="0">
                  <a:pos x="3" y="1092"/>
                </a:cxn>
                <a:cxn ang="0">
                  <a:pos x="25" y="919"/>
                </a:cxn>
                <a:cxn ang="0">
                  <a:pos x="71" y="754"/>
                </a:cxn>
                <a:cxn ang="0">
                  <a:pos x="140" y="604"/>
                </a:cxn>
                <a:cxn ang="0">
                  <a:pos x="230" y="463"/>
                </a:cxn>
                <a:cxn ang="0">
                  <a:pos x="338" y="336"/>
                </a:cxn>
                <a:cxn ang="0">
                  <a:pos x="465" y="228"/>
                </a:cxn>
                <a:cxn ang="0">
                  <a:pos x="605" y="137"/>
                </a:cxn>
                <a:cxn ang="0">
                  <a:pos x="759" y="69"/>
                </a:cxn>
                <a:cxn ang="0">
                  <a:pos x="920" y="21"/>
                </a:cxn>
                <a:cxn ang="0">
                  <a:pos x="1093" y="0"/>
                </a:cxn>
                <a:cxn ang="0">
                  <a:pos x="8188" y="0"/>
                </a:cxn>
                <a:cxn ang="0">
                  <a:pos x="8363" y="21"/>
                </a:cxn>
                <a:cxn ang="0">
                  <a:pos x="8526" y="69"/>
                </a:cxn>
                <a:cxn ang="0">
                  <a:pos x="8680" y="137"/>
                </a:cxn>
                <a:cxn ang="0">
                  <a:pos x="8820" y="228"/>
                </a:cxn>
                <a:cxn ang="0">
                  <a:pos x="8947" y="336"/>
                </a:cxn>
                <a:cxn ang="0">
                  <a:pos x="9055" y="463"/>
                </a:cxn>
                <a:cxn ang="0">
                  <a:pos x="9143" y="604"/>
                </a:cxn>
                <a:cxn ang="0">
                  <a:pos x="9214" y="754"/>
                </a:cxn>
                <a:cxn ang="0">
                  <a:pos x="9260" y="919"/>
                </a:cxn>
                <a:cxn ang="0">
                  <a:pos x="9281" y="1092"/>
                </a:cxn>
                <a:cxn ang="0">
                  <a:pos x="9281" y="6433"/>
                </a:cxn>
                <a:cxn ang="0">
                  <a:pos x="9260" y="6605"/>
                </a:cxn>
                <a:cxn ang="0">
                  <a:pos x="9214" y="6770"/>
                </a:cxn>
                <a:cxn ang="0">
                  <a:pos x="9143" y="6923"/>
                </a:cxn>
                <a:cxn ang="0">
                  <a:pos x="9055" y="7064"/>
                </a:cxn>
                <a:cxn ang="0">
                  <a:pos x="8947" y="7188"/>
                </a:cxn>
                <a:cxn ang="0">
                  <a:pos x="8820" y="7298"/>
                </a:cxn>
                <a:cxn ang="0">
                  <a:pos x="8680" y="7388"/>
                </a:cxn>
                <a:cxn ang="0">
                  <a:pos x="8526" y="7457"/>
                </a:cxn>
                <a:cxn ang="0">
                  <a:pos x="8363" y="7503"/>
                </a:cxn>
                <a:cxn ang="0">
                  <a:pos x="8188" y="7526"/>
                </a:cxn>
              </a:cxnLst>
              <a:rect l="0" t="0" r="r" b="b"/>
              <a:pathLst>
                <a:path w="9284" h="7528">
                  <a:moveTo>
                    <a:pt x="8132" y="7528"/>
                  </a:moveTo>
                  <a:lnTo>
                    <a:pt x="1153" y="7528"/>
                  </a:lnTo>
                  <a:lnTo>
                    <a:pt x="1093" y="7526"/>
                  </a:lnTo>
                  <a:lnTo>
                    <a:pt x="1036" y="7522"/>
                  </a:lnTo>
                  <a:lnTo>
                    <a:pt x="977" y="7515"/>
                  </a:lnTo>
                  <a:lnTo>
                    <a:pt x="920" y="7503"/>
                  </a:lnTo>
                  <a:lnTo>
                    <a:pt x="867" y="7490"/>
                  </a:lnTo>
                  <a:lnTo>
                    <a:pt x="810" y="7474"/>
                  </a:lnTo>
                  <a:lnTo>
                    <a:pt x="759" y="7457"/>
                  </a:lnTo>
                  <a:lnTo>
                    <a:pt x="704" y="7436"/>
                  </a:lnTo>
                  <a:lnTo>
                    <a:pt x="653" y="7412"/>
                  </a:lnTo>
                  <a:lnTo>
                    <a:pt x="605" y="7388"/>
                  </a:lnTo>
                  <a:lnTo>
                    <a:pt x="556" y="7361"/>
                  </a:lnTo>
                  <a:lnTo>
                    <a:pt x="510" y="7331"/>
                  </a:lnTo>
                  <a:lnTo>
                    <a:pt x="465" y="7298"/>
                  </a:lnTo>
                  <a:lnTo>
                    <a:pt x="421" y="7264"/>
                  </a:lnTo>
                  <a:lnTo>
                    <a:pt x="378" y="7229"/>
                  </a:lnTo>
                  <a:lnTo>
                    <a:pt x="338" y="7188"/>
                  </a:lnTo>
                  <a:lnTo>
                    <a:pt x="299" y="7148"/>
                  </a:lnTo>
                  <a:lnTo>
                    <a:pt x="265" y="7107"/>
                  </a:lnTo>
                  <a:lnTo>
                    <a:pt x="230" y="7064"/>
                  </a:lnTo>
                  <a:lnTo>
                    <a:pt x="197" y="7018"/>
                  </a:lnTo>
                  <a:lnTo>
                    <a:pt x="168" y="6972"/>
                  </a:lnTo>
                  <a:lnTo>
                    <a:pt x="140" y="6923"/>
                  </a:lnTo>
                  <a:lnTo>
                    <a:pt x="113" y="6872"/>
                  </a:lnTo>
                  <a:lnTo>
                    <a:pt x="92" y="6821"/>
                  </a:lnTo>
                  <a:lnTo>
                    <a:pt x="71" y="6770"/>
                  </a:lnTo>
                  <a:lnTo>
                    <a:pt x="51" y="6716"/>
                  </a:lnTo>
                  <a:lnTo>
                    <a:pt x="35" y="6662"/>
                  </a:lnTo>
                  <a:lnTo>
                    <a:pt x="25" y="6605"/>
                  </a:lnTo>
                  <a:lnTo>
                    <a:pt x="14" y="6548"/>
                  </a:lnTo>
                  <a:lnTo>
                    <a:pt x="6" y="6492"/>
                  </a:lnTo>
                  <a:lnTo>
                    <a:pt x="3" y="6433"/>
                  </a:lnTo>
                  <a:lnTo>
                    <a:pt x="0" y="6373"/>
                  </a:lnTo>
                  <a:lnTo>
                    <a:pt x="0" y="1151"/>
                  </a:lnTo>
                  <a:lnTo>
                    <a:pt x="3" y="1092"/>
                  </a:lnTo>
                  <a:lnTo>
                    <a:pt x="6" y="1032"/>
                  </a:lnTo>
                  <a:lnTo>
                    <a:pt x="14" y="976"/>
                  </a:lnTo>
                  <a:lnTo>
                    <a:pt x="25" y="919"/>
                  </a:lnTo>
                  <a:lnTo>
                    <a:pt x="35" y="862"/>
                  </a:lnTo>
                  <a:lnTo>
                    <a:pt x="51" y="809"/>
                  </a:lnTo>
                  <a:lnTo>
                    <a:pt x="71" y="754"/>
                  </a:lnTo>
                  <a:lnTo>
                    <a:pt x="92" y="703"/>
                  </a:lnTo>
                  <a:lnTo>
                    <a:pt x="113" y="652"/>
                  </a:lnTo>
                  <a:lnTo>
                    <a:pt x="140" y="604"/>
                  </a:lnTo>
                  <a:lnTo>
                    <a:pt x="168" y="555"/>
                  </a:lnTo>
                  <a:lnTo>
                    <a:pt x="197" y="507"/>
                  </a:lnTo>
                  <a:lnTo>
                    <a:pt x="230" y="463"/>
                  </a:lnTo>
                  <a:lnTo>
                    <a:pt x="265" y="417"/>
                  </a:lnTo>
                  <a:lnTo>
                    <a:pt x="299" y="376"/>
                  </a:lnTo>
                  <a:lnTo>
                    <a:pt x="338" y="336"/>
                  </a:lnTo>
                  <a:lnTo>
                    <a:pt x="378" y="299"/>
                  </a:lnTo>
                  <a:lnTo>
                    <a:pt x="421" y="261"/>
                  </a:lnTo>
                  <a:lnTo>
                    <a:pt x="465" y="228"/>
                  </a:lnTo>
                  <a:lnTo>
                    <a:pt x="510" y="196"/>
                  </a:lnTo>
                  <a:lnTo>
                    <a:pt x="556" y="166"/>
                  </a:lnTo>
                  <a:lnTo>
                    <a:pt x="605" y="137"/>
                  </a:lnTo>
                  <a:lnTo>
                    <a:pt x="653" y="113"/>
                  </a:lnTo>
                  <a:lnTo>
                    <a:pt x="704" y="88"/>
                  </a:lnTo>
                  <a:lnTo>
                    <a:pt x="759" y="69"/>
                  </a:lnTo>
                  <a:lnTo>
                    <a:pt x="810" y="51"/>
                  </a:lnTo>
                  <a:lnTo>
                    <a:pt x="867" y="35"/>
                  </a:lnTo>
                  <a:lnTo>
                    <a:pt x="920" y="21"/>
                  </a:lnTo>
                  <a:lnTo>
                    <a:pt x="977" y="12"/>
                  </a:lnTo>
                  <a:lnTo>
                    <a:pt x="1036" y="5"/>
                  </a:lnTo>
                  <a:lnTo>
                    <a:pt x="1093" y="0"/>
                  </a:lnTo>
                  <a:lnTo>
                    <a:pt x="1153" y="0"/>
                  </a:lnTo>
                  <a:lnTo>
                    <a:pt x="8132" y="0"/>
                  </a:lnTo>
                  <a:lnTo>
                    <a:pt x="8188" y="0"/>
                  </a:lnTo>
                  <a:lnTo>
                    <a:pt x="8248" y="5"/>
                  </a:lnTo>
                  <a:lnTo>
                    <a:pt x="8307" y="12"/>
                  </a:lnTo>
                  <a:lnTo>
                    <a:pt x="8363" y="21"/>
                  </a:lnTo>
                  <a:lnTo>
                    <a:pt x="8418" y="35"/>
                  </a:lnTo>
                  <a:lnTo>
                    <a:pt x="8471" y="51"/>
                  </a:lnTo>
                  <a:lnTo>
                    <a:pt x="8526" y="69"/>
                  </a:lnTo>
                  <a:lnTo>
                    <a:pt x="8579" y="88"/>
                  </a:lnTo>
                  <a:lnTo>
                    <a:pt x="8631" y="113"/>
                  </a:lnTo>
                  <a:lnTo>
                    <a:pt x="8680" y="137"/>
                  </a:lnTo>
                  <a:lnTo>
                    <a:pt x="8728" y="166"/>
                  </a:lnTo>
                  <a:lnTo>
                    <a:pt x="8774" y="196"/>
                  </a:lnTo>
                  <a:lnTo>
                    <a:pt x="8820" y="228"/>
                  </a:lnTo>
                  <a:lnTo>
                    <a:pt x="8863" y="261"/>
                  </a:lnTo>
                  <a:lnTo>
                    <a:pt x="8906" y="299"/>
                  </a:lnTo>
                  <a:lnTo>
                    <a:pt x="8947" y="336"/>
                  </a:lnTo>
                  <a:lnTo>
                    <a:pt x="8984" y="376"/>
                  </a:lnTo>
                  <a:lnTo>
                    <a:pt x="9019" y="417"/>
                  </a:lnTo>
                  <a:lnTo>
                    <a:pt x="9055" y="463"/>
                  </a:lnTo>
                  <a:lnTo>
                    <a:pt x="9087" y="507"/>
                  </a:lnTo>
                  <a:lnTo>
                    <a:pt x="9117" y="555"/>
                  </a:lnTo>
                  <a:lnTo>
                    <a:pt x="9143" y="604"/>
                  </a:lnTo>
                  <a:lnTo>
                    <a:pt x="9171" y="652"/>
                  </a:lnTo>
                  <a:lnTo>
                    <a:pt x="9192" y="703"/>
                  </a:lnTo>
                  <a:lnTo>
                    <a:pt x="9214" y="754"/>
                  </a:lnTo>
                  <a:lnTo>
                    <a:pt x="9233" y="809"/>
                  </a:lnTo>
                  <a:lnTo>
                    <a:pt x="9246" y="862"/>
                  </a:lnTo>
                  <a:lnTo>
                    <a:pt x="9260" y="919"/>
                  </a:lnTo>
                  <a:lnTo>
                    <a:pt x="9270" y="976"/>
                  </a:lnTo>
                  <a:lnTo>
                    <a:pt x="9279" y="1032"/>
                  </a:lnTo>
                  <a:lnTo>
                    <a:pt x="9281" y="1092"/>
                  </a:lnTo>
                  <a:lnTo>
                    <a:pt x="9284" y="1151"/>
                  </a:lnTo>
                  <a:lnTo>
                    <a:pt x="9284" y="6373"/>
                  </a:lnTo>
                  <a:lnTo>
                    <a:pt x="9281" y="6433"/>
                  </a:lnTo>
                  <a:lnTo>
                    <a:pt x="9279" y="6492"/>
                  </a:lnTo>
                  <a:lnTo>
                    <a:pt x="9270" y="6548"/>
                  </a:lnTo>
                  <a:lnTo>
                    <a:pt x="9260" y="6605"/>
                  </a:lnTo>
                  <a:lnTo>
                    <a:pt x="9246" y="6662"/>
                  </a:lnTo>
                  <a:lnTo>
                    <a:pt x="9233" y="6716"/>
                  </a:lnTo>
                  <a:lnTo>
                    <a:pt x="9214" y="6770"/>
                  </a:lnTo>
                  <a:lnTo>
                    <a:pt x="9192" y="6821"/>
                  </a:lnTo>
                  <a:lnTo>
                    <a:pt x="9171" y="6872"/>
                  </a:lnTo>
                  <a:lnTo>
                    <a:pt x="9143" y="6923"/>
                  </a:lnTo>
                  <a:lnTo>
                    <a:pt x="9117" y="6972"/>
                  </a:lnTo>
                  <a:lnTo>
                    <a:pt x="9087" y="7018"/>
                  </a:lnTo>
                  <a:lnTo>
                    <a:pt x="9055" y="7064"/>
                  </a:lnTo>
                  <a:lnTo>
                    <a:pt x="9019" y="7107"/>
                  </a:lnTo>
                  <a:lnTo>
                    <a:pt x="8984" y="7148"/>
                  </a:lnTo>
                  <a:lnTo>
                    <a:pt x="8947" y="7188"/>
                  </a:lnTo>
                  <a:lnTo>
                    <a:pt x="8906" y="7229"/>
                  </a:lnTo>
                  <a:lnTo>
                    <a:pt x="8863" y="7264"/>
                  </a:lnTo>
                  <a:lnTo>
                    <a:pt x="8820" y="7298"/>
                  </a:lnTo>
                  <a:lnTo>
                    <a:pt x="8774" y="7331"/>
                  </a:lnTo>
                  <a:lnTo>
                    <a:pt x="8728" y="7361"/>
                  </a:lnTo>
                  <a:lnTo>
                    <a:pt x="8680" y="7388"/>
                  </a:lnTo>
                  <a:lnTo>
                    <a:pt x="8631" y="7412"/>
                  </a:lnTo>
                  <a:lnTo>
                    <a:pt x="8579" y="7436"/>
                  </a:lnTo>
                  <a:lnTo>
                    <a:pt x="8526" y="7457"/>
                  </a:lnTo>
                  <a:lnTo>
                    <a:pt x="8471" y="7474"/>
                  </a:lnTo>
                  <a:lnTo>
                    <a:pt x="8418" y="7490"/>
                  </a:lnTo>
                  <a:lnTo>
                    <a:pt x="8363" y="7503"/>
                  </a:lnTo>
                  <a:lnTo>
                    <a:pt x="8307" y="7515"/>
                  </a:lnTo>
                  <a:lnTo>
                    <a:pt x="8248" y="7522"/>
                  </a:lnTo>
                  <a:lnTo>
                    <a:pt x="8188" y="7526"/>
                  </a:lnTo>
                  <a:lnTo>
                    <a:pt x="8132" y="7528"/>
                  </a:lnTo>
                  <a:close/>
                </a:path>
              </a:pathLst>
            </a:custGeom>
            <a:solidFill>
              <a:srgbClr val="DA7626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2314" y="1776"/>
              <a:ext cx="845" cy="686"/>
            </a:xfrm>
            <a:custGeom>
              <a:avLst/>
              <a:gdLst/>
              <a:ahLst/>
              <a:cxnLst>
                <a:cxn ang="0">
                  <a:pos x="1044" y="7521"/>
                </a:cxn>
                <a:cxn ang="0">
                  <a:pos x="769" y="7459"/>
                </a:cxn>
                <a:cxn ang="0">
                  <a:pos x="521" y="7332"/>
                </a:cxn>
                <a:cxn ang="0">
                  <a:pos x="313" y="7153"/>
                </a:cxn>
                <a:cxn ang="0">
                  <a:pos x="153" y="6927"/>
                </a:cxn>
                <a:cxn ang="0">
                  <a:pos x="51" y="6669"/>
                </a:cxn>
                <a:cxn ang="0">
                  <a:pos x="17" y="6382"/>
                </a:cxn>
                <a:cxn ang="0">
                  <a:pos x="40" y="931"/>
                </a:cxn>
                <a:cxn ang="0">
                  <a:pos x="130" y="664"/>
                </a:cxn>
                <a:cxn ang="0">
                  <a:pos x="278" y="431"/>
                </a:cxn>
                <a:cxn ang="0">
                  <a:pos x="478" y="242"/>
                </a:cxn>
                <a:cxn ang="0">
                  <a:pos x="715" y="106"/>
                </a:cxn>
                <a:cxn ang="0">
                  <a:pos x="988" y="30"/>
                </a:cxn>
                <a:cxn ang="0">
                  <a:pos x="8196" y="16"/>
                </a:cxn>
                <a:cxn ang="0">
                  <a:pos x="8479" y="67"/>
                </a:cxn>
                <a:cxn ang="0">
                  <a:pos x="8730" y="180"/>
                </a:cxn>
                <a:cxn ang="0">
                  <a:pos x="8946" y="351"/>
                </a:cxn>
                <a:cxn ang="0">
                  <a:pos x="9116" y="567"/>
                </a:cxn>
                <a:cxn ang="0">
                  <a:pos x="9233" y="820"/>
                </a:cxn>
                <a:cxn ang="0">
                  <a:pos x="9282" y="1101"/>
                </a:cxn>
                <a:cxn ang="0">
                  <a:pos x="9270" y="6557"/>
                </a:cxn>
                <a:cxn ang="0">
                  <a:pos x="9192" y="6828"/>
                </a:cxn>
                <a:cxn ang="0">
                  <a:pos x="9054" y="7068"/>
                </a:cxn>
                <a:cxn ang="0">
                  <a:pos x="8866" y="7268"/>
                </a:cxn>
                <a:cxn ang="0">
                  <a:pos x="8633" y="7415"/>
                </a:cxn>
                <a:cxn ang="0">
                  <a:pos x="8369" y="7505"/>
                </a:cxn>
                <a:cxn ang="0">
                  <a:pos x="8140" y="7537"/>
                </a:cxn>
                <a:cxn ang="0">
                  <a:pos x="8371" y="7521"/>
                </a:cxn>
                <a:cxn ang="0">
                  <a:pos x="8642" y="7429"/>
                </a:cxn>
                <a:cxn ang="0">
                  <a:pos x="8877" y="7278"/>
                </a:cxn>
                <a:cxn ang="0">
                  <a:pos x="9068" y="7079"/>
                </a:cxn>
                <a:cxn ang="0">
                  <a:pos x="9208" y="6835"/>
                </a:cxn>
                <a:cxn ang="0">
                  <a:pos x="9287" y="6561"/>
                </a:cxn>
                <a:cxn ang="0">
                  <a:pos x="9298" y="1101"/>
                </a:cxn>
                <a:cxn ang="0">
                  <a:pos x="9249" y="815"/>
                </a:cxn>
                <a:cxn ang="0">
                  <a:pos x="9133" y="558"/>
                </a:cxn>
                <a:cxn ang="0">
                  <a:pos x="8960" y="340"/>
                </a:cxn>
                <a:cxn ang="0">
                  <a:pos x="8741" y="168"/>
                </a:cxn>
                <a:cxn ang="0">
                  <a:pos x="8483" y="51"/>
                </a:cxn>
                <a:cxn ang="0">
                  <a:pos x="8199" y="0"/>
                </a:cxn>
                <a:cxn ang="0">
                  <a:pos x="985" y="14"/>
                </a:cxn>
                <a:cxn ang="0">
                  <a:pos x="710" y="92"/>
                </a:cxn>
                <a:cxn ang="0">
                  <a:pos x="467" y="230"/>
                </a:cxn>
                <a:cxn ang="0">
                  <a:pos x="265" y="424"/>
                </a:cxn>
                <a:cxn ang="0">
                  <a:pos x="114" y="658"/>
                </a:cxn>
                <a:cxn ang="0">
                  <a:pos x="24" y="928"/>
                </a:cxn>
                <a:cxn ang="0">
                  <a:pos x="0" y="6382"/>
                </a:cxn>
                <a:cxn ang="0">
                  <a:pos x="38" y="6674"/>
                </a:cxn>
                <a:cxn ang="0">
                  <a:pos x="141" y="6935"/>
                </a:cxn>
                <a:cxn ang="0">
                  <a:pos x="302" y="7162"/>
                </a:cxn>
                <a:cxn ang="0">
                  <a:pos x="512" y="7346"/>
                </a:cxn>
                <a:cxn ang="0">
                  <a:pos x="764" y="7473"/>
                </a:cxn>
                <a:cxn ang="0">
                  <a:pos x="1042" y="7537"/>
                </a:cxn>
              </a:cxnLst>
              <a:rect l="0" t="0" r="r" b="b"/>
              <a:pathLst>
                <a:path w="9300" h="7545">
                  <a:moveTo>
                    <a:pt x="8140" y="7537"/>
                  </a:moveTo>
                  <a:lnTo>
                    <a:pt x="8140" y="7529"/>
                  </a:lnTo>
                  <a:lnTo>
                    <a:pt x="1161" y="7529"/>
                  </a:lnTo>
                  <a:lnTo>
                    <a:pt x="1104" y="7526"/>
                  </a:lnTo>
                  <a:lnTo>
                    <a:pt x="1044" y="7521"/>
                  </a:lnTo>
                  <a:lnTo>
                    <a:pt x="988" y="7515"/>
                  </a:lnTo>
                  <a:lnTo>
                    <a:pt x="931" y="7505"/>
                  </a:lnTo>
                  <a:lnTo>
                    <a:pt x="875" y="7491"/>
                  </a:lnTo>
                  <a:lnTo>
                    <a:pt x="820" y="7478"/>
                  </a:lnTo>
                  <a:lnTo>
                    <a:pt x="769" y="7459"/>
                  </a:lnTo>
                  <a:lnTo>
                    <a:pt x="715" y="7437"/>
                  </a:lnTo>
                  <a:lnTo>
                    <a:pt x="666" y="7415"/>
                  </a:lnTo>
                  <a:lnTo>
                    <a:pt x="615" y="7388"/>
                  </a:lnTo>
                  <a:lnTo>
                    <a:pt x="567" y="7362"/>
                  </a:lnTo>
                  <a:lnTo>
                    <a:pt x="521" y="7332"/>
                  </a:lnTo>
                  <a:lnTo>
                    <a:pt x="478" y="7300"/>
                  </a:lnTo>
                  <a:lnTo>
                    <a:pt x="434" y="7268"/>
                  </a:lnTo>
                  <a:lnTo>
                    <a:pt x="392" y="7229"/>
                  </a:lnTo>
                  <a:lnTo>
                    <a:pt x="351" y="7192"/>
                  </a:lnTo>
                  <a:lnTo>
                    <a:pt x="313" y="7153"/>
                  </a:lnTo>
                  <a:lnTo>
                    <a:pt x="278" y="7111"/>
                  </a:lnTo>
                  <a:lnTo>
                    <a:pt x="243" y="7068"/>
                  </a:lnTo>
                  <a:lnTo>
                    <a:pt x="213" y="7022"/>
                  </a:lnTo>
                  <a:lnTo>
                    <a:pt x="181" y="6976"/>
                  </a:lnTo>
                  <a:lnTo>
                    <a:pt x="153" y="6927"/>
                  </a:lnTo>
                  <a:lnTo>
                    <a:pt x="130" y="6879"/>
                  </a:lnTo>
                  <a:lnTo>
                    <a:pt x="105" y="6828"/>
                  </a:lnTo>
                  <a:lnTo>
                    <a:pt x="86" y="6776"/>
                  </a:lnTo>
                  <a:lnTo>
                    <a:pt x="68" y="6722"/>
                  </a:lnTo>
                  <a:lnTo>
                    <a:pt x="51" y="6669"/>
                  </a:lnTo>
                  <a:lnTo>
                    <a:pt x="40" y="6614"/>
                  </a:lnTo>
                  <a:lnTo>
                    <a:pt x="30" y="6557"/>
                  </a:lnTo>
                  <a:lnTo>
                    <a:pt x="22" y="6501"/>
                  </a:lnTo>
                  <a:lnTo>
                    <a:pt x="19" y="6442"/>
                  </a:lnTo>
                  <a:lnTo>
                    <a:pt x="17" y="6382"/>
                  </a:lnTo>
                  <a:lnTo>
                    <a:pt x="17" y="1160"/>
                  </a:lnTo>
                  <a:lnTo>
                    <a:pt x="19" y="1101"/>
                  </a:lnTo>
                  <a:lnTo>
                    <a:pt x="22" y="1044"/>
                  </a:lnTo>
                  <a:lnTo>
                    <a:pt x="30" y="988"/>
                  </a:lnTo>
                  <a:lnTo>
                    <a:pt x="40" y="931"/>
                  </a:lnTo>
                  <a:lnTo>
                    <a:pt x="51" y="875"/>
                  </a:lnTo>
                  <a:lnTo>
                    <a:pt x="68" y="820"/>
                  </a:lnTo>
                  <a:lnTo>
                    <a:pt x="86" y="767"/>
                  </a:lnTo>
                  <a:lnTo>
                    <a:pt x="105" y="715"/>
                  </a:lnTo>
                  <a:lnTo>
                    <a:pt x="130" y="664"/>
                  </a:lnTo>
                  <a:lnTo>
                    <a:pt x="153" y="615"/>
                  </a:lnTo>
                  <a:lnTo>
                    <a:pt x="181" y="567"/>
                  </a:lnTo>
                  <a:lnTo>
                    <a:pt x="213" y="521"/>
                  </a:lnTo>
                  <a:lnTo>
                    <a:pt x="243" y="475"/>
                  </a:lnTo>
                  <a:lnTo>
                    <a:pt x="278" y="431"/>
                  </a:lnTo>
                  <a:lnTo>
                    <a:pt x="313" y="391"/>
                  </a:lnTo>
                  <a:lnTo>
                    <a:pt x="351" y="351"/>
                  </a:lnTo>
                  <a:lnTo>
                    <a:pt x="392" y="313"/>
                  </a:lnTo>
                  <a:lnTo>
                    <a:pt x="434" y="278"/>
                  </a:lnTo>
                  <a:lnTo>
                    <a:pt x="478" y="242"/>
                  </a:lnTo>
                  <a:lnTo>
                    <a:pt x="521" y="210"/>
                  </a:lnTo>
                  <a:lnTo>
                    <a:pt x="567" y="180"/>
                  </a:lnTo>
                  <a:lnTo>
                    <a:pt x="615" y="154"/>
                  </a:lnTo>
                  <a:lnTo>
                    <a:pt x="666" y="129"/>
                  </a:lnTo>
                  <a:lnTo>
                    <a:pt x="715" y="106"/>
                  </a:lnTo>
                  <a:lnTo>
                    <a:pt x="769" y="86"/>
                  </a:lnTo>
                  <a:lnTo>
                    <a:pt x="820" y="67"/>
                  </a:lnTo>
                  <a:lnTo>
                    <a:pt x="875" y="51"/>
                  </a:lnTo>
                  <a:lnTo>
                    <a:pt x="931" y="38"/>
                  </a:lnTo>
                  <a:lnTo>
                    <a:pt x="988" y="30"/>
                  </a:lnTo>
                  <a:lnTo>
                    <a:pt x="1044" y="21"/>
                  </a:lnTo>
                  <a:lnTo>
                    <a:pt x="1104" y="16"/>
                  </a:lnTo>
                  <a:lnTo>
                    <a:pt x="1161" y="16"/>
                  </a:lnTo>
                  <a:lnTo>
                    <a:pt x="8140" y="16"/>
                  </a:lnTo>
                  <a:lnTo>
                    <a:pt x="8196" y="16"/>
                  </a:lnTo>
                  <a:lnTo>
                    <a:pt x="8256" y="21"/>
                  </a:lnTo>
                  <a:lnTo>
                    <a:pt x="8313" y="30"/>
                  </a:lnTo>
                  <a:lnTo>
                    <a:pt x="8369" y="38"/>
                  </a:lnTo>
                  <a:lnTo>
                    <a:pt x="8423" y="51"/>
                  </a:lnTo>
                  <a:lnTo>
                    <a:pt x="8479" y="67"/>
                  </a:lnTo>
                  <a:lnTo>
                    <a:pt x="8531" y="86"/>
                  </a:lnTo>
                  <a:lnTo>
                    <a:pt x="8585" y="106"/>
                  </a:lnTo>
                  <a:lnTo>
                    <a:pt x="8633" y="129"/>
                  </a:lnTo>
                  <a:lnTo>
                    <a:pt x="8684" y="154"/>
                  </a:lnTo>
                  <a:lnTo>
                    <a:pt x="8730" y="180"/>
                  </a:lnTo>
                  <a:lnTo>
                    <a:pt x="8780" y="210"/>
                  </a:lnTo>
                  <a:lnTo>
                    <a:pt x="8822" y="242"/>
                  </a:lnTo>
                  <a:lnTo>
                    <a:pt x="8866" y="278"/>
                  </a:lnTo>
                  <a:lnTo>
                    <a:pt x="8909" y="313"/>
                  </a:lnTo>
                  <a:lnTo>
                    <a:pt x="8946" y="351"/>
                  </a:lnTo>
                  <a:lnTo>
                    <a:pt x="8987" y="391"/>
                  </a:lnTo>
                  <a:lnTo>
                    <a:pt x="9022" y="431"/>
                  </a:lnTo>
                  <a:lnTo>
                    <a:pt x="9054" y="475"/>
                  </a:lnTo>
                  <a:lnTo>
                    <a:pt x="9087" y="521"/>
                  </a:lnTo>
                  <a:lnTo>
                    <a:pt x="9116" y="567"/>
                  </a:lnTo>
                  <a:lnTo>
                    <a:pt x="9146" y="615"/>
                  </a:lnTo>
                  <a:lnTo>
                    <a:pt x="9171" y="664"/>
                  </a:lnTo>
                  <a:lnTo>
                    <a:pt x="9192" y="715"/>
                  </a:lnTo>
                  <a:lnTo>
                    <a:pt x="9213" y="767"/>
                  </a:lnTo>
                  <a:lnTo>
                    <a:pt x="9233" y="820"/>
                  </a:lnTo>
                  <a:lnTo>
                    <a:pt x="9246" y="875"/>
                  </a:lnTo>
                  <a:lnTo>
                    <a:pt x="9259" y="931"/>
                  </a:lnTo>
                  <a:lnTo>
                    <a:pt x="9270" y="988"/>
                  </a:lnTo>
                  <a:lnTo>
                    <a:pt x="9278" y="1044"/>
                  </a:lnTo>
                  <a:lnTo>
                    <a:pt x="9282" y="1101"/>
                  </a:lnTo>
                  <a:lnTo>
                    <a:pt x="9284" y="1160"/>
                  </a:lnTo>
                  <a:lnTo>
                    <a:pt x="9284" y="6382"/>
                  </a:lnTo>
                  <a:lnTo>
                    <a:pt x="9282" y="6442"/>
                  </a:lnTo>
                  <a:lnTo>
                    <a:pt x="9278" y="6501"/>
                  </a:lnTo>
                  <a:lnTo>
                    <a:pt x="9270" y="6557"/>
                  </a:lnTo>
                  <a:lnTo>
                    <a:pt x="9259" y="6614"/>
                  </a:lnTo>
                  <a:lnTo>
                    <a:pt x="9246" y="6669"/>
                  </a:lnTo>
                  <a:lnTo>
                    <a:pt x="9233" y="6722"/>
                  </a:lnTo>
                  <a:lnTo>
                    <a:pt x="9213" y="6776"/>
                  </a:lnTo>
                  <a:lnTo>
                    <a:pt x="9192" y="6828"/>
                  </a:lnTo>
                  <a:lnTo>
                    <a:pt x="9171" y="6879"/>
                  </a:lnTo>
                  <a:lnTo>
                    <a:pt x="9146" y="6927"/>
                  </a:lnTo>
                  <a:lnTo>
                    <a:pt x="9116" y="6976"/>
                  </a:lnTo>
                  <a:lnTo>
                    <a:pt x="9087" y="7022"/>
                  </a:lnTo>
                  <a:lnTo>
                    <a:pt x="9054" y="7068"/>
                  </a:lnTo>
                  <a:lnTo>
                    <a:pt x="9022" y="7111"/>
                  </a:lnTo>
                  <a:lnTo>
                    <a:pt x="8987" y="7153"/>
                  </a:lnTo>
                  <a:lnTo>
                    <a:pt x="8946" y="7192"/>
                  </a:lnTo>
                  <a:lnTo>
                    <a:pt x="8909" y="7229"/>
                  </a:lnTo>
                  <a:lnTo>
                    <a:pt x="8866" y="7268"/>
                  </a:lnTo>
                  <a:lnTo>
                    <a:pt x="8822" y="7300"/>
                  </a:lnTo>
                  <a:lnTo>
                    <a:pt x="8780" y="7332"/>
                  </a:lnTo>
                  <a:lnTo>
                    <a:pt x="8730" y="7362"/>
                  </a:lnTo>
                  <a:lnTo>
                    <a:pt x="8684" y="7388"/>
                  </a:lnTo>
                  <a:lnTo>
                    <a:pt x="8633" y="7415"/>
                  </a:lnTo>
                  <a:lnTo>
                    <a:pt x="8585" y="7437"/>
                  </a:lnTo>
                  <a:lnTo>
                    <a:pt x="8531" y="7459"/>
                  </a:lnTo>
                  <a:lnTo>
                    <a:pt x="8479" y="7478"/>
                  </a:lnTo>
                  <a:lnTo>
                    <a:pt x="8423" y="7491"/>
                  </a:lnTo>
                  <a:lnTo>
                    <a:pt x="8369" y="7505"/>
                  </a:lnTo>
                  <a:lnTo>
                    <a:pt x="8313" y="7515"/>
                  </a:lnTo>
                  <a:lnTo>
                    <a:pt x="8256" y="7521"/>
                  </a:lnTo>
                  <a:lnTo>
                    <a:pt x="8196" y="7526"/>
                  </a:lnTo>
                  <a:lnTo>
                    <a:pt x="8140" y="7529"/>
                  </a:lnTo>
                  <a:lnTo>
                    <a:pt x="8140" y="7537"/>
                  </a:lnTo>
                  <a:lnTo>
                    <a:pt x="8140" y="7545"/>
                  </a:lnTo>
                  <a:lnTo>
                    <a:pt x="8199" y="7542"/>
                  </a:lnTo>
                  <a:lnTo>
                    <a:pt x="8256" y="7537"/>
                  </a:lnTo>
                  <a:lnTo>
                    <a:pt x="8315" y="7531"/>
                  </a:lnTo>
                  <a:lnTo>
                    <a:pt x="8371" y="7521"/>
                  </a:lnTo>
                  <a:lnTo>
                    <a:pt x="8428" y="7507"/>
                  </a:lnTo>
                  <a:lnTo>
                    <a:pt x="8483" y="7491"/>
                  </a:lnTo>
                  <a:lnTo>
                    <a:pt x="8536" y="7473"/>
                  </a:lnTo>
                  <a:lnTo>
                    <a:pt x="8590" y="7453"/>
                  </a:lnTo>
                  <a:lnTo>
                    <a:pt x="8642" y="7429"/>
                  </a:lnTo>
                  <a:lnTo>
                    <a:pt x="8693" y="7404"/>
                  </a:lnTo>
                  <a:lnTo>
                    <a:pt x="8741" y="7375"/>
                  </a:lnTo>
                  <a:lnTo>
                    <a:pt x="8787" y="7346"/>
                  </a:lnTo>
                  <a:lnTo>
                    <a:pt x="8833" y="7312"/>
                  </a:lnTo>
                  <a:lnTo>
                    <a:pt x="8877" y="7278"/>
                  </a:lnTo>
                  <a:lnTo>
                    <a:pt x="8919" y="7243"/>
                  </a:lnTo>
                  <a:lnTo>
                    <a:pt x="8960" y="7202"/>
                  </a:lnTo>
                  <a:lnTo>
                    <a:pt x="8997" y="7162"/>
                  </a:lnTo>
                  <a:lnTo>
                    <a:pt x="9036" y="7121"/>
                  </a:lnTo>
                  <a:lnTo>
                    <a:pt x="9068" y="7079"/>
                  </a:lnTo>
                  <a:lnTo>
                    <a:pt x="9100" y="7033"/>
                  </a:lnTo>
                  <a:lnTo>
                    <a:pt x="9133" y="6984"/>
                  </a:lnTo>
                  <a:lnTo>
                    <a:pt x="9160" y="6935"/>
                  </a:lnTo>
                  <a:lnTo>
                    <a:pt x="9184" y="6886"/>
                  </a:lnTo>
                  <a:lnTo>
                    <a:pt x="9208" y="6835"/>
                  </a:lnTo>
                  <a:lnTo>
                    <a:pt x="9230" y="6782"/>
                  </a:lnTo>
                  <a:lnTo>
                    <a:pt x="9249" y="6727"/>
                  </a:lnTo>
                  <a:lnTo>
                    <a:pt x="9262" y="6674"/>
                  </a:lnTo>
                  <a:lnTo>
                    <a:pt x="9275" y="6617"/>
                  </a:lnTo>
                  <a:lnTo>
                    <a:pt x="9287" y="6561"/>
                  </a:lnTo>
                  <a:lnTo>
                    <a:pt x="9294" y="6501"/>
                  </a:lnTo>
                  <a:lnTo>
                    <a:pt x="9298" y="6442"/>
                  </a:lnTo>
                  <a:lnTo>
                    <a:pt x="9300" y="6382"/>
                  </a:lnTo>
                  <a:lnTo>
                    <a:pt x="9300" y="1160"/>
                  </a:lnTo>
                  <a:lnTo>
                    <a:pt x="9298" y="1101"/>
                  </a:lnTo>
                  <a:lnTo>
                    <a:pt x="9294" y="1041"/>
                  </a:lnTo>
                  <a:lnTo>
                    <a:pt x="9287" y="985"/>
                  </a:lnTo>
                  <a:lnTo>
                    <a:pt x="9275" y="928"/>
                  </a:lnTo>
                  <a:lnTo>
                    <a:pt x="9262" y="871"/>
                  </a:lnTo>
                  <a:lnTo>
                    <a:pt x="9249" y="815"/>
                  </a:lnTo>
                  <a:lnTo>
                    <a:pt x="9230" y="760"/>
                  </a:lnTo>
                  <a:lnTo>
                    <a:pt x="9208" y="709"/>
                  </a:lnTo>
                  <a:lnTo>
                    <a:pt x="9184" y="658"/>
                  </a:lnTo>
                  <a:lnTo>
                    <a:pt x="9160" y="607"/>
                  </a:lnTo>
                  <a:lnTo>
                    <a:pt x="9133" y="558"/>
                  </a:lnTo>
                  <a:lnTo>
                    <a:pt x="9100" y="513"/>
                  </a:lnTo>
                  <a:lnTo>
                    <a:pt x="9068" y="467"/>
                  </a:lnTo>
                  <a:lnTo>
                    <a:pt x="9036" y="424"/>
                  </a:lnTo>
                  <a:lnTo>
                    <a:pt x="8997" y="380"/>
                  </a:lnTo>
                  <a:lnTo>
                    <a:pt x="8960" y="340"/>
                  </a:lnTo>
                  <a:lnTo>
                    <a:pt x="8919" y="302"/>
                  </a:lnTo>
                  <a:lnTo>
                    <a:pt x="8877" y="265"/>
                  </a:lnTo>
                  <a:lnTo>
                    <a:pt x="8833" y="230"/>
                  </a:lnTo>
                  <a:lnTo>
                    <a:pt x="8787" y="198"/>
                  </a:lnTo>
                  <a:lnTo>
                    <a:pt x="8741" y="168"/>
                  </a:lnTo>
                  <a:lnTo>
                    <a:pt x="8693" y="141"/>
                  </a:lnTo>
                  <a:lnTo>
                    <a:pt x="8642" y="113"/>
                  </a:lnTo>
                  <a:lnTo>
                    <a:pt x="8590" y="92"/>
                  </a:lnTo>
                  <a:lnTo>
                    <a:pt x="8536" y="70"/>
                  </a:lnTo>
                  <a:lnTo>
                    <a:pt x="8483" y="51"/>
                  </a:lnTo>
                  <a:lnTo>
                    <a:pt x="8428" y="35"/>
                  </a:lnTo>
                  <a:lnTo>
                    <a:pt x="8371" y="25"/>
                  </a:lnTo>
                  <a:lnTo>
                    <a:pt x="8315" y="14"/>
                  </a:lnTo>
                  <a:lnTo>
                    <a:pt x="8256" y="5"/>
                  </a:lnTo>
                  <a:lnTo>
                    <a:pt x="8199" y="0"/>
                  </a:lnTo>
                  <a:lnTo>
                    <a:pt x="8140" y="0"/>
                  </a:lnTo>
                  <a:lnTo>
                    <a:pt x="1161" y="0"/>
                  </a:lnTo>
                  <a:lnTo>
                    <a:pt x="1101" y="0"/>
                  </a:lnTo>
                  <a:lnTo>
                    <a:pt x="1042" y="5"/>
                  </a:lnTo>
                  <a:lnTo>
                    <a:pt x="985" y="14"/>
                  </a:lnTo>
                  <a:lnTo>
                    <a:pt x="928" y="25"/>
                  </a:lnTo>
                  <a:lnTo>
                    <a:pt x="871" y="35"/>
                  </a:lnTo>
                  <a:lnTo>
                    <a:pt x="818" y="51"/>
                  </a:lnTo>
                  <a:lnTo>
                    <a:pt x="764" y="70"/>
                  </a:lnTo>
                  <a:lnTo>
                    <a:pt x="710" y="92"/>
                  </a:lnTo>
                  <a:lnTo>
                    <a:pt x="659" y="113"/>
                  </a:lnTo>
                  <a:lnTo>
                    <a:pt x="608" y="141"/>
                  </a:lnTo>
                  <a:lnTo>
                    <a:pt x="558" y="168"/>
                  </a:lnTo>
                  <a:lnTo>
                    <a:pt x="512" y="198"/>
                  </a:lnTo>
                  <a:lnTo>
                    <a:pt x="467" y="230"/>
                  </a:lnTo>
                  <a:lnTo>
                    <a:pt x="424" y="265"/>
                  </a:lnTo>
                  <a:lnTo>
                    <a:pt x="381" y="302"/>
                  </a:lnTo>
                  <a:lnTo>
                    <a:pt x="340" y="340"/>
                  </a:lnTo>
                  <a:lnTo>
                    <a:pt x="302" y="380"/>
                  </a:lnTo>
                  <a:lnTo>
                    <a:pt x="265" y="424"/>
                  </a:lnTo>
                  <a:lnTo>
                    <a:pt x="233" y="467"/>
                  </a:lnTo>
                  <a:lnTo>
                    <a:pt x="199" y="513"/>
                  </a:lnTo>
                  <a:lnTo>
                    <a:pt x="167" y="558"/>
                  </a:lnTo>
                  <a:lnTo>
                    <a:pt x="141" y="607"/>
                  </a:lnTo>
                  <a:lnTo>
                    <a:pt x="114" y="658"/>
                  </a:lnTo>
                  <a:lnTo>
                    <a:pt x="92" y="709"/>
                  </a:lnTo>
                  <a:lnTo>
                    <a:pt x="70" y="760"/>
                  </a:lnTo>
                  <a:lnTo>
                    <a:pt x="51" y="815"/>
                  </a:lnTo>
                  <a:lnTo>
                    <a:pt x="38" y="871"/>
                  </a:lnTo>
                  <a:lnTo>
                    <a:pt x="24" y="928"/>
                  </a:lnTo>
                  <a:lnTo>
                    <a:pt x="14" y="985"/>
                  </a:lnTo>
                  <a:lnTo>
                    <a:pt x="6" y="1041"/>
                  </a:lnTo>
                  <a:lnTo>
                    <a:pt x="3" y="1101"/>
                  </a:lnTo>
                  <a:lnTo>
                    <a:pt x="0" y="1160"/>
                  </a:lnTo>
                  <a:lnTo>
                    <a:pt x="0" y="6382"/>
                  </a:lnTo>
                  <a:lnTo>
                    <a:pt x="3" y="6442"/>
                  </a:lnTo>
                  <a:lnTo>
                    <a:pt x="6" y="6501"/>
                  </a:lnTo>
                  <a:lnTo>
                    <a:pt x="14" y="6561"/>
                  </a:lnTo>
                  <a:lnTo>
                    <a:pt x="24" y="6617"/>
                  </a:lnTo>
                  <a:lnTo>
                    <a:pt x="38" y="6674"/>
                  </a:lnTo>
                  <a:lnTo>
                    <a:pt x="51" y="6727"/>
                  </a:lnTo>
                  <a:lnTo>
                    <a:pt x="70" y="6782"/>
                  </a:lnTo>
                  <a:lnTo>
                    <a:pt x="92" y="6835"/>
                  </a:lnTo>
                  <a:lnTo>
                    <a:pt x="114" y="6886"/>
                  </a:lnTo>
                  <a:lnTo>
                    <a:pt x="141" y="6935"/>
                  </a:lnTo>
                  <a:lnTo>
                    <a:pt x="167" y="6984"/>
                  </a:lnTo>
                  <a:lnTo>
                    <a:pt x="199" y="7033"/>
                  </a:lnTo>
                  <a:lnTo>
                    <a:pt x="233" y="7079"/>
                  </a:lnTo>
                  <a:lnTo>
                    <a:pt x="265" y="7121"/>
                  </a:lnTo>
                  <a:lnTo>
                    <a:pt x="302" y="7162"/>
                  </a:lnTo>
                  <a:lnTo>
                    <a:pt x="340" y="7202"/>
                  </a:lnTo>
                  <a:lnTo>
                    <a:pt x="381" y="7243"/>
                  </a:lnTo>
                  <a:lnTo>
                    <a:pt x="424" y="7278"/>
                  </a:lnTo>
                  <a:lnTo>
                    <a:pt x="467" y="7312"/>
                  </a:lnTo>
                  <a:lnTo>
                    <a:pt x="512" y="7346"/>
                  </a:lnTo>
                  <a:lnTo>
                    <a:pt x="558" y="7375"/>
                  </a:lnTo>
                  <a:lnTo>
                    <a:pt x="608" y="7404"/>
                  </a:lnTo>
                  <a:lnTo>
                    <a:pt x="659" y="7429"/>
                  </a:lnTo>
                  <a:lnTo>
                    <a:pt x="710" y="7453"/>
                  </a:lnTo>
                  <a:lnTo>
                    <a:pt x="764" y="7473"/>
                  </a:lnTo>
                  <a:lnTo>
                    <a:pt x="818" y="7491"/>
                  </a:lnTo>
                  <a:lnTo>
                    <a:pt x="871" y="7507"/>
                  </a:lnTo>
                  <a:lnTo>
                    <a:pt x="928" y="7521"/>
                  </a:lnTo>
                  <a:lnTo>
                    <a:pt x="985" y="7531"/>
                  </a:lnTo>
                  <a:lnTo>
                    <a:pt x="1042" y="7537"/>
                  </a:lnTo>
                  <a:lnTo>
                    <a:pt x="1101" y="7542"/>
                  </a:lnTo>
                  <a:lnTo>
                    <a:pt x="1161" y="7545"/>
                  </a:lnTo>
                  <a:lnTo>
                    <a:pt x="8140" y="7545"/>
                  </a:lnTo>
                  <a:lnTo>
                    <a:pt x="8140" y="7537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2326" y="1789"/>
              <a:ext cx="819" cy="660"/>
            </a:xfrm>
            <a:custGeom>
              <a:avLst/>
              <a:gdLst/>
              <a:ahLst/>
              <a:cxnLst>
                <a:cxn ang="0">
                  <a:pos x="9012" y="6346"/>
                </a:cxn>
                <a:cxn ang="0">
                  <a:pos x="8984" y="6498"/>
                </a:cxn>
                <a:cxn ang="0">
                  <a:pos x="8936" y="6638"/>
                </a:cxn>
                <a:cxn ang="0">
                  <a:pos x="8869" y="6770"/>
                </a:cxn>
                <a:cxn ang="0">
                  <a:pos x="8782" y="6892"/>
                </a:cxn>
                <a:cxn ang="0">
                  <a:pos x="8683" y="6996"/>
                </a:cxn>
                <a:cxn ang="0">
                  <a:pos x="8566" y="7088"/>
                </a:cxn>
                <a:cxn ang="0">
                  <a:pos x="8439" y="7161"/>
                </a:cxn>
                <a:cxn ang="0">
                  <a:pos x="8299" y="7215"/>
                </a:cxn>
                <a:cxn ang="0">
                  <a:pos x="8153" y="7250"/>
                </a:cxn>
                <a:cxn ang="0">
                  <a:pos x="7997" y="7261"/>
                </a:cxn>
                <a:cxn ang="0">
                  <a:pos x="916" y="7256"/>
                </a:cxn>
                <a:cxn ang="0">
                  <a:pos x="764" y="7229"/>
                </a:cxn>
                <a:cxn ang="0">
                  <a:pos x="624" y="7180"/>
                </a:cxn>
                <a:cxn ang="0">
                  <a:pos x="492" y="7113"/>
                </a:cxn>
                <a:cxn ang="0">
                  <a:pos x="373" y="7029"/>
                </a:cxn>
                <a:cxn ang="0">
                  <a:pos x="265" y="6927"/>
                </a:cxn>
                <a:cxn ang="0">
                  <a:pos x="175" y="6813"/>
                </a:cxn>
                <a:cxn ang="0">
                  <a:pos x="101" y="6683"/>
                </a:cxn>
                <a:cxn ang="0">
                  <a:pos x="46" y="6546"/>
                </a:cxn>
                <a:cxn ang="0">
                  <a:pos x="11" y="6397"/>
                </a:cxn>
                <a:cxn ang="0">
                  <a:pos x="0" y="6241"/>
                </a:cxn>
                <a:cxn ang="0">
                  <a:pos x="5" y="916"/>
                </a:cxn>
                <a:cxn ang="0">
                  <a:pos x="33" y="766"/>
                </a:cxn>
                <a:cxn ang="0">
                  <a:pos x="81" y="622"/>
                </a:cxn>
                <a:cxn ang="0">
                  <a:pos x="149" y="490"/>
                </a:cxn>
                <a:cxn ang="0">
                  <a:pos x="233" y="372"/>
                </a:cxn>
                <a:cxn ang="0">
                  <a:pos x="335" y="267"/>
                </a:cxn>
                <a:cxn ang="0">
                  <a:pos x="451" y="175"/>
                </a:cxn>
                <a:cxn ang="0">
                  <a:pos x="578" y="101"/>
                </a:cxn>
                <a:cxn ang="0">
                  <a:pos x="716" y="45"/>
                </a:cxn>
                <a:cxn ang="0">
                  <a:pos x="864" y="13"/>
                </a:cxn>
                <a:cxn ang="0">
                  <a:pos x="1020" y="0"/>
                </a:cxn>
                <a:cxn ang="0">
                  <a:pos x="8102" y="5"/>
                </a:cxn>
                <a:cxn ang="0">
                  <a:pos x="8250" y="32"/>
                </a:cxn>
                <a:cxn ang="0">
                  <a:pos x="8393" y="80"/>
                </a:cxn>
                <a:cxn ang="0">
                  <a:pos x="8526" y="147"/>
                </a:cxn>
                <a:cxn ang="0">
                  <a:pos x="8644" y="234"/>
                </a:cxn>
                <a:cxn ang="0">
                  <a:pos x="8752" y="334"/>
                </a:cxn>
                <a:cxn ang="0">
                  <a:pos x="8842" y="449"/>
                </a:cxn>
                <a:cxn ang="0">
                  <a:pos x="8915" y="577"/>
                </a:cxn>
                <a:cxn ang="0">
                  <a:pos x="8971" y="716"/>
                </a:cxn>
                <a:cxn ang="0">
                  <a:pos x="9003" y="865"/>
                </a:cxn>
                <a:cxn ang="0">
                  <a:pos x="9017" y="1019"/>
                </a:cxn>
              </a:cxnLst>
              <a:rect l="0" t="0" r="r" b="b"/>
              <a:pathLst>
                <a:path w="9017" h="7261">
                  <a:moveTo>
                    <a:pt x="9017" y="6241"/>
                  </a:moveTo>
                  <a:lnTo>
                    <a:pt x="9014" y="6295"/>
                  </a:lnTo>
                  <a:lnTo>
                    <a:pt x="9012" y="6346"/>
                  </a:lnTo>
                  <a:lnTo>
                    <a:pt x="9003" y="6397"/>
                  </a:lnTo>
                  <a:lnTo>
                    <a:pt x="8996" y="6449"/>
                  </a:lnTo>
                  <a:lnTo>
                    <a:pt x="8984" y="6498"/>
                  </a:lnTo>
                  <a:lnTo>
                    <a:pt x="8971" y="6546"/>
                  </a:lnTo>
                  <a:lnTo>
                    <a:pt x="8955" y="6592"/>
                  </a:lnTo>
                  <a:lnTo>
                    <a:pt x="8936" y="6638"/>
                  </a:lnTo>
                  <a:lnTo>
                    <a:pt x="8915" y="6683"/>
                  </a:lnTo>
                  <a:lnTo>
                    <a:pt x="8893" y="6729"/>
                  </a:lnTo>
                  <a:lnTo>
                    <a:pt x="8869" y="6770"/>
                  </a:lnTo>
                  <a:lnTo>
                    <a:pt x="8842" y="6813"/>
                  </a:lnTo>
                  <a:lnTo>
                    <a:pt x="8814" y="6851"/>
                  </a:lnTo>
                  <a:lnTo>
                    <a:pt x="8782" y="6892"/>
                  </a:lnTo>
                  <a:lnTo>
                    <a:pt x="8752" y="6927"/>
                  </a:lnTo>
                  <a:lnTo>
                    <a:pt x="8717" y="6964"/>
                  </a:lnTo>
                  <a:lnTo>
                    <a:pt x="8683" y="6996"/>
                  </a:lnTo>
                  <a:lnTo>
                    <a:pt x="8644" y="7029"/>
                  </a:lnTo>
                  <a:lnTo>
                    <a:pt x="8607" y="7058"/>
                  </a:lnTo>
                  <a:lnTo>
                    <a:pt x="8566" y="7088"/>
                  </a:lnTo>
                  <a:lnTo>
                    <a:pt x="8526" y="7113"/>
                  </a:lnTo>
                  <a:lnTo>
                    <a:pt x="8483" y="7139"/>
                  </a:lnTo>
                  <a:lnTo>
                    <a:pt x="8439" y="7161"/>
                  </a:lnTo>
                  <a:lnTo>
                    <a:pt x="8393" y="7180"/>
                  </a:lnTo>
                  <a:lnTo>
                    <a:pt x="8347" y="7199"/>
                  </a:lnTo>
                  <a:lnTo>
                    <a:pt x="8299" y="7215"/>
                  </a:lnTo>
                  <a:lnTo>
                    <a:pt x="8250" y="7229"/>
                  </a:lnTo>
                  <a:lnTo>
                    <a:pt x="8202" y="7240"/>
                  </a:lnTo>
                  <a:lnTo>
                    <a:pt x="8153" y="7250"/>
                  </a:lnTo>
                  <a:lnTo>
                    <a:pt x="8102" y="7256"/>
                  </a:lnTo>
                  <a:lnTo>
                    <a:pt x="8048" y="7261"/>
                  </a:lnTo>
                  <a:lnTo>
                    <a:pt x="7997" y="7261"/>
                  </a:lnTo>
                  <a:lnTo>
                    <a:pt x="1020" y="7261"/>
                  </a:lnTo>
                  <a:lnTo>
                    <a:pt x="967" y="7261"/>
                  </a:lnTo>
                  <a:lnTo>
                    <a:pt x="916" y="7256"/>
                  </a:lnTo>
                  <a:lnTo>
                    <a:pt x="864" y="7250"/>
                  </a:lnTo>
                  <a:lnTo>
                    <a:pt x="815" y="7240"/>
                  </a:lnTo>
                  <a:lnTo>
                    <a:pt x="764" y="7229"/>
                  </a:lnTo>
                  <a:lnTo>
                    <a:pt x="716" y="7215"/>
                  </a:lnTo>
                  <a:lnTo>
                    <a:pt x="670" y="7199"/>
                  </a:lnTo>
                  <a:lnTo>
                    <a:pt x="624" y="7180"/>
                  </a:lnTo>
                  <a:lnTo>
                    <a:pt x="578" y="7161"/>
                  </a:lnTo>
                  <a:lnTo>
                    <a:pt x="534" y="7139"/>
                  </a:lnTo>
                  <a:lnTo>
                    <a:pt x="492" y="7113"/>
                  </a:lnTo>
                  <a:lnTo>
                    <a:pt x="451" y="7088"/>
                  </a:lnTo>
                  <a:lnTo>
                    <a:pt x="410" y="7058"/>
                  </a:lnTo>
                  <a:lnTo>
                    <a:pt x="373" y="7029"/>
                  </a:lnTo>
                  <a:lnTo>
                    <a:pt x="335" y="6996"/>
                  </a:lnTo>
                  <a:lnTo>
                    <a:pt x="300" y="6964"/>
                  </a:lnTo>
                  <a:lnTo>
                    <a:pt x="265" y="6927"/>
                  </a:lnTo>
                  <a:lnTo>
                    <a:pt x="233" y="6892"/>
                  </a:lnTo>
                  <a:lnTo>
                    <a:pt x="203" y="6851"/>
                  </a:lnTo>
                  <a:lnTo>
                    <a:pt x="175" y="6813"/>
                  </a:lnTo>
                  <a:lnTo>
                    <a:pt x="149" y="6770"/>
                  </a:lnTo>
                  <a:lnTo>
                    <a:pt x="124" y="6729"/>
                  </a:lnTo>
                  <a:lnTo>
                    <a:pt x="101" y="6683"/>
                  </a:lnTo>
                  <a:lnTo>
                    <a:pt x="81" y="6638"/>
                  </a:lnTo>
                  <a:lnTo>
                    <a:pt x="62" y="6592"/>
                  </a:lnTo>
                  <a:lnTo>
                    <a:pt x="46" y="6546"/>
                  </a:lnTo>
                  <a:lnTo>
                    <a:pt x="33" y="6498"/>
                  </a:lnTo>
                  <a:lnTo>
                    <a:pt x="21" y="6449"/>
                  </a:lnTo>
                  <a:lnTo>
                    <a:pt x="11" y="6397"/>
                  </a:lnTo>
                  <a:lnTo>
                    <a:pt x="5" y="6346"/>
                  </a:lnTo>
                  <a:lnTo>
                    <a:pt x="3" y="6295"/>
                  </a:lnTo>
                  <a:lnTo>
                    <a:pt x="0" y="6241"/>
                  </a:lnTo>
                  <a:lnTo>
                    <a:pt x="0" y="1019"/>
                  </a:lnTo>
                  <a:lnTo>
                    <a:pt x="3" y="967"/>
                  </a:lnTo>
                  <a:lnTo>
                    <a:pt x="5" y="916"/>
                  </a:lnTo>
                  <a:lnTo>
                    <a:pt x="11" y="865"/>
                  </a:lnTo>
                  <a:lnTo>
                    <a:pt x="21" y="814"/>
                  </a:lnTo>
                  <a:lnTo>
                    <a:pt x="33" y="766"/>
                  </a:lnTo>
                  <a:lnTo>
                    <a:pt x="46" y="716"/>
                  </a:lnTo>
                  <a:lnTo>
                    <a:pt x="62" y="668"/>
                  </a:lnTo>
                  <a:lnTo>
                    <a:pt x="81" y="622"/>
                  </a:lnTo>
                  <a:lnTo>
                    <a:pt x="101" y="577"/>
                  </a:lnTo>
                  <a:lnTo>
                    <a:pt x="124" y="534"/>
                  </a:lnTo>
                  <a:lnTo>
                    <a:pt x="149" y="490"/>
                  </a:lnTo>
                  <a:lnTo>
                    <a:pt x="175" y="449"/>
                  </a:lnTo>
                  <a:lnTo>
                    <a:pt x="203" y="409"/>
                  </a:lnTo>
                  <a:lnTo>
                    <a:pt x="233" y="372"/>
                  </a:lnTo>
                  <a:lnTo>
                    <a:pt x="265" y="334"/>
                  </a:lnTo>
                  <a:lnTo>
                    <a:pt x="300" y="299"/>
                  </a:lnTo>
                  <a:lnTo>
                    <a:pt x="335" y="267"/>
                  </a:lnTo>
                  <a:lnTo>
                    <a:pt x="373" y="234"/>
                  </a:lnTo>
                  <a:lnTo>
                    <a:pt x="410" y="204"/>
                  </a:lnTo>
                  <a:lnTo>
                    <a:pt x="451" y="175"/>
                  </a:lnTo>
                  <a:lnTo>
                    <a:pt x="492" y="147"/>
                  </a:lnTo>
                  <a:lnTo>
                    <a:pt x="534" y="124"/>
                  </a:lnTo>
                  <a:lnTo>
                    <a:pt x="578" y="101"/>
                  </a:lnTo>
                  <a:lnTo>
                    <a:pt x="624" y="80"/>
                  </a:lnTo>
                  <a:lnTo>
                    <a:pt x="670" y="62"/>
                  </a:lnTo>
                  <a:lnTo>
                    <a:pt x="716" y="45"/>
                  </a:lnTo>
                  <a:lnTo>
                    <a:pt x="764" y="32"/>
                  </a:lnTo>
                  <a:lnTo>
                    <a:pt x="815" y="21"/>
                  </a:lnTo>
                  <a:lnTo>
                    <a:pt x="864" y="13"/>
                  </a:lnTo>
                  <a:lnTo>
                    <a:pt x="916" y="5"/>
                  </a:lnTo>
                  <a:lnTo>
                    <a:pt x="967" y="2"/>
                  </a:lnTo>
                  <a:lnTo>
                    <a:pt x="1020" y="0"/>
                  </a:lnTo>
                  <a:lnTo>
                    <a:pt x="7997" y="0"/>
                  </a:lnTo>
                  <a:lnTo>
                    <a:pt x="8048" y="2"/>
                  </a:lnTo>
                  <a:lnTo>
                    <a:pt x="8102" y="5"/>
                  </a:lnTo>
                  <a:lnTo>
                    <a:pt x="8153" y="13"/>
                  </a:lnTo>
                  <a:lnTo>
                    <a:pt x="8202" y="21"/>
                  </a:lnTo>
                  <a:lnTo>
                    <a:pt x="8250" y="32"/>
                  </a:lnTo>
                  <a:lnTo>
                    <a:pt x="8299" y="45"/>
                  </a:lnTo>
                  <a:lnTo>
                    <a:pt x="8347" y="62"/>
                  </a:lnTo>
                  <a:lnTo>
                    <a:pt x="8393" y="80"/>
                  </a:lnTo>
                  <a:lnTo>
                    <a:pt x="8439" y="101"/>
                  </a:lnTo>
                  <a:lnTo>
                    <a:pt x="8483" y="124"/>
                  </a:lnTo>
                  <a:lnTo>
                    <a:pt x="8526" y="147"/>
                  </a:lnTo>
                  <a:lnTo>
                    <a:pt x="8566" y="175"/>
                  </a:lnTo>
                  <a:lnTo>
                    <a:pt x="8607" y="204"/>
                  </a:lnTo>
                  <a:lnTo>
                    <a:pt x="8644" y="234"/>
                  </a:lnTo>
                  <a:lnTo>
                    <a:pt x="8683" y="267"/>
                  </a:lnTo>
                  <a:lnTo>
                    <a:pt x="8717" y="299"/>
                  </a:lnTo>
                  <a:lnTo>
                    <a:pt x="8752" y="334"/>
                  </a:lnTo>
                  <a:lnTo>
                    <a:pt x="8782" y="372"/>
                  </a:lnTo>
                  <a:lnTo>
                    <a:pt x="8814" y="409"/>
                  </a:lnTo>
                  <a:lnTo>
                    <a:pt x="8842" y="449"/>
                  </a:lnTo>
                  <a:lnTo>
                    <a:pt x="8869" y="490"/>
                  </a:lnTo>
                  <a:lnTo>
                    <a:pt x="8893" y="534"/>
                  </a:lnTo>
                  <a:lnTo>
                    <a:pt x="8915" y="577"/>
                  </a:lnTo>
                  <a:lnTo>
                    <a:pt x="8936" y="622"/>
                  </a:lnTo>
                  <a:lnTo>
                    <a:pt x="8955" y="668"/>
                  </a:lnTo>
                  <a:lnTo>
                    <a:pt x="8971" y="716"/>
                  </a:lnTo>
                  <a:lnTo>
                    <a:pt x="8984" y="766"/>
                  </a:lnTo>
                  <a:lnTo>
                    <a:pt x="8996" y="814"/>
                  </a:lnTo>
                  <a:lnTo>
                    <a:pt x="9003" y="865"/>
                  </a:lnTo>
                  <a:lnTo>
                    <a:pt x="9012" y="916"/>
                  </a:lnTo>
                  <a:lnTo>
                    <a:pt x="9014" y="967"/>
                  </a:lnTo>
                  <a:lnTo>
                    <a:pt x="9017" y="1019"/>
                  </a:lnTo>
                  <a:lnTo>
                    <a:pt x="9017" y="6241"/>
                  </a:lnTo>
                  <a:close/>
                </a:path>
              </a:pathLst>
            </a:custGeom>
            <a:solidFill>
              <a:srgbClr val="3AAB55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2325" y="1788"/>
              <a:ext cx="821" cy="662"/>
            </a:xfrm>
            <a:custGeom>
              <a:avLst/>
              <a:gdLst/>
              <a:ahLst/>
              <a:cxnLst>
                <a:cxn ang="0">
                  <a:pos x="9003" y="6403"/>
                </a:cxn>
                <a:cxn ang="0">
                  <a:pos x="8934" y="6641"/>
                </a:cxn>
                <a:cxn ang="0">
                  <a:pos x="8814" y="6854"/>
                </a:cxn>
                <a:cxn ang="0">
                  <a:pos x="8646" y="7030"/>
                </a:cxn>
                <a:cxn ang="0">
                  <a:pos x="8441" y="7159"/>
                </a:cxn>
                <a:cxn ang="0">
                  <a:pos x="8206" y="7240"/>
                </a:cxn>
                <a:cxn ang="0">
                  <a:pos x="1027" y="7259"/>
                </a:cxn>
                <a:cxn ang="0">
                  <a:pos x="774" y="7227"/>
                </a:cxn>
                <a:cxn ang="0">
                  <a:pos x="544" y="7138"/>
                </a:cxn>
                <a:cxn ang="0">
                  <a:pos x="348" y="6997"/>
                </a:cxn>
                <a:cxn ang="0">
                  <a:pos x="188" y="6813"/>
                </a:cxn>
                <a:cxn ang="0">
                  <a:pos x="78" y="6595"/>
                </a:cxn>
                <a:cxn ang="0">
                  <a:pos x="21" y="6352"/>
                </a:cxn>
                <a:cxn ang="0">
                  <a:pos x="21" y="922"/>
                </a:cxn>
                <a:cxn ang="0">
                  <a:pos x="78" y="677"/>
                </a:cxn>
                <a:cxn ang="0">
                  <a:pos x="188" y="461"/>
                </a:cxn>
                <a:cxn ang="0">
                  <a:pos x="348" y="278"/>
                </a:cxn>
                <a:cxn ang="0">
                  <a:pos x="544" y="137"/>
                </a:cxn>
                <a:cxn ang="0">
                  <a:pos x="774" y="45"/>
                </a:cxn>
                <a:cxn ang="0">
                  <a:pos x="1027" y="13"/>
                </a:cxn>
                <a:cxn ang="0">
                  <a:pos x="8206" y="35"/>
                </a:cxn>
                <a:cxn ang="0">
                  <a:pos x="8441" y="114"/>
                </a:cxn>
                <a:cxn ang="0">
                  <a:pos x="8646" y="245"/>
                </a:cxn>
                <a:cxn ang="0">
                  <a:pos x="8814" y="421"/>
                </a:cxn>
                <a:cxn ang="0">
                  <a:pos x="8934" y="632"/>
                </a:cxn>
                <a:cxn ang="0">
                  <a:pos x="9003" y="871"/>
                </a:cxn>
                <a:cxn ang="0">
                  <a:pos x="9024" y="6247"/>
                </a:cxn>
                <a:cxn ang="0">
                  <a:pos x="9019" y="869"/>
                </a:cxn>
                <a:cxn ang="0">
                  <a:pos x="8952" y="625"/>
                </a:cxn>
                <a:cxn ang="0">
                  <a:pos x="8827" y="410"/>
                </a:cxn>
                <a:cxn ang="0">
                  <a:pos x="8657" y="232"/>
                </a:cxn>
                <a:cxn ang="0">
                  <a:pos x="8449" y="100"/>
                </a:cxn>
                <a:cxn ang="0">
                  <a:pos x="8211" y="19"/>
                </a:cxn>
                <a:cxn ang="0">
                  <a:pos x="1027" y="0"/>
                </a:cxn>
                <a:cxn ang="0">
                  <a:pos x="771" y="33"/>
                </a:cxn>
                <a:cxn ang="0">
                  <a:pos x="536" y="121"/>
                </a:cxn>
                <a:cxn ang="0">
                  <a:pos x="336" y="264"/>
                </a:cxn>
                <a:cxn ang="0">
                  <a:pos x="175" y="450"/>
                </a:cxn>
                <a:cxn ang="0">
                  <a:pos x="62" y="671"/>
                </a:cxn>
                <a:cxn ang="0">
                  <a:pos x="5" y="920"/>
                </a:cxn>
                <a:cxn ang="0">
                  <a:pos x="5" y="6352"/>
                </a:cxn>
                <a:cxn ang="0">
                  <a:pos x="62" y="6601"/>
                </a:cxn>
                <a:cxn ang="0">
                  <a:pos x="175" y="6822"/>
                </a:cxn>
                <a:cxn ang="0">
                  <a:pos x="336" y="7008"/>
                </a:cxn>
                <a:cxn ang="0">
                  <a:pos x="536" y="7151"/>
                </a:cxn>
                <a:cxn ang="0">
                  <a:pos x="771" y="7243"/>
                </a:cxn>
                <a:cxn ang="0">
                  <a:pos x="1027" y="7275"/>
                </a:cxn>
                <a:cxn ang="0">
                  <a:pos x="8211" y="7253"/>
                </a:cxn>
                <a:cxn ang="0">
                  <a:pos x="8449" y="7175"/>
                </a:cxn>
                <a:cxn ang="0">
                  <a:pos x="8657" y="7041"/>
                </a:cxn>
                <a:cxn ang="0">
                  <a:pos x="8827" y="6862"/>
                </a:cxn>
                <a:cxn ang="0">
                  <a:pos x="8952" y="6649"/>
                </a:cxn>
                <a:cxn ang="0">
                  <a:pos x="9019" y="6403"/>
                </a:cxn>
              </a:cxnLst>
              <a:rect l="0" t="0" r="r" b="b"/>
              <a:pathLst>
                <a:path w="9032" h="7275">
                  <a:moveTo>
                    <a:pt x="9024" y="6247"/>
                  </a:moveTo>
                  <a:lnTo>
                    <a:pt x="9016" y="6247"/>
                  </a:lnTo>
                  <a:lnTo>
                    <a:pt x="9014" y="6301"/>
                  </a:lnTo>
                  <a:lnTo>
                    <a:pt x="9010" y="6352"/>
                  </a:lnTo>
                  <a:lnTo>
                    <a:pt x="9003" y="6403"/>
                  </a:lnTo>
                  <a:lnTo>
                    <a:pt x="8994" y="6452"/>
                  </a:lnTo>
                  <a:lnTo>
                    <a:pt x="8984" y="6500"/>
                  </a:lnTo>
                  <a:lnTo>
                    <a:pt x="8970" y="6550"/>
                  </a:lnTo>
                  <a:lnTo>
                    <a:pt x="8954" y="6595"/>
                  </a:lnTo>
                  <a:lnTo>
                    <a:pt x="8934" y="6641"/>
                  </a:lnTo>
                  <a:lnTo>
                    <a:pt x="8916" y="6687"/>
                  </a:lnTo>
                  <a:lnTo>
                    <a:pt x="8892" y="6730"/>
                  </a:lnTo>
                  <a:lnTo>
                    <a:pt x="8867" y="6774"/>
                  </a:lnTo>
                  <a:lnTo>
                    <a:pt x="8844" y="6813"/>
                  </a:lnTo>
                  <a:lnTo>
                    <a:pt x="8814" y="6854"/>
                  </a:lnTo>
                  <a:lnTo>
                    <a:pt x="8784" y="6892"/>
                  </a:lnTo>
                  <a:lnTo>
                    <a:pt x="8752" y="6928"/>
                  </a:lnTo>
                  <a:lnTo>
                    <a:pt x="8719" y="6962"/>
                  </a:lnTo>
                  <a:lnTo>
                    <a:pt x="8684" y="6997"/>
                  </a:lnTo>
                  <a:lnTo>
                    <a:pt x="8646" y="7030"/>
                  </a:lnTo>
                  <a:lnTo>
                    <a:pt x="8609" y="7059"/>
                  </a:lnTo>
                  <a:lnTo>
                    <a:pt x="8568" y="7087"/>
                  </a:lnTo>
                  <a:lnTo>
                    <a:pt x="8527" y="7113"/>
                  </a:lnTo>
                  <a:lnTo>
                    <a:pt x="8487" y="7138"/>
                  </a:lnTo>
                  <a:lnTo>
                    <a:pt x="8441" y="7159"/>
                  </a:lnTo>
                  <a:lnTo>
                    <a:pt x="8398" y="7181"/>
                  </a:lnTo>
                  <a:lnTo>
                    <a:pt x="8352" y="7197"/>
                  </a:lnTo>
                  <a:lnTo>
                    <a:pt x="8303" y="7213"/>
                  </a:lnTo>
                  <a:lnTo>
                    <a:pt x="8257" y="7227"/>
                  </a:lnTo>
                  <a:lnTo>
                    <a:pt x="8206" y="7240"/>
                  </a:lnTo>
                  <a:lnTo>
                    <a:pt x="8158" y="7248"/>
                  </a:lnTo>
                  <a:lnTo>
                    <a:pt x="8106" y="7253"/>
                  </a:lnTo>
                  <a:lnTo>
                    <a:pt x="8055" y="7259"/>
                  </a:lnTo>
                  <a:lnTo>
                    <a:pt x="8004" y="7259"/>
                  </a:lnTo>
                  <a:lnTo>
                    <a:pt x="1027" y="7259"/>
                  </a:lnTo>
                  <a:lnTo>
                    <a:pt x="974" y="7259"/>
                  </a:lnTo>
                  <a:lnTo>
                    <a:pt x="923" y="7253"/>
                  </a:lnTo>
                  <a:lnTo>
                    <a:pt x="874" y="7248"/>
                  </a:lnTo>
                  <a:lnTo>
                    <a:pt x="822" y="7240"/>
                  </a:lnTo>
                  <a:lnTo>
                    <a:pt x="774" y="7227"/>
                  </a:lnTo>
                  <a:lnTo>
                    <a:pt x="725" y="7213"/>
                  </a:lnTo>
                  <a:lnTo>
                    <a:pt x="679" y="7197"/>
                  </a:lnTo>
                  <a:lnTo>
                    <a:pt x="633" y="7181"/>
                  </a:lnTo>
                  <a:lnTo>
                    <a:pt x="587" y="7159"/>
                  </a:lnTo>
                  <a:lnTo>
                    <a:pt x="544" y="7138"/>
                  </a:lnTo>
                  <a:lnTo>
                    <a:pt x="502" y="7113"/>
                  </a:lnTo>
                  <a:lnTo>
                    <a:pt x="461" y="7087"/>
                  </a:lnTo>
                  <a:lnTo>
                    <a:pt x="423" y="7059"/>
                  </a:lnTo>
                  <a:lnTo>
                    <a:pt x="382" y="7030"/>
                  </a:lnTo>
                  <a:lnTo>
                    <a:pt x="348" y="6997"/>
                  </a:lnTo>
                  <a:lnTo>
                    <a:pt x="313" y="6962"/>
                  </a:lnTo>
                  <a:lnTo>
                    <a:pt x="277" y="6928"/>
                  </a:lnTo>
                  <a:lnTo>
                    <a:pt x="247" y="6892"/>
                  </a:lnTo>
                  <a:lnTo>
                    <a:pt x="215" y="6854"/>
                  </a:lnTo>
                  <a:lnTo>
                    <a:pt x="188" y="6813"/>
                  </a:lnTo>
                  <a:lnTo>
                    <a:pt x="161" y="6774"/>
                  </a:lnTo>
                  <a:lnTo>
                    <a:pt x="137" y="6730"/>
                  </a:lnTo>
                  <a:lnTo>
                    <a:pt x="115" y="6687"/>
                  </a:lnTo>
                  <a:lnTo>
                    <a:pt x="94" y="6641"/>
                  </a:lnTo>
                  <a:lnTo>
                    <a:pt x="78" y="6595"/>
                  </a:lnTo>
                  <a:lnTo>
                    <a:pt x="62" y="6550"/>
                  </a:lnTo>
                  <a:lnTo>
                    <a:pt x="48" y="6500"/>
                  </a:lnTo>
                  <a:lnTo>
                    <a:pt x="37" y="6452"/>
                  </a:lnTo>
                  <a:lnTo>
                    <a:pt x="26" y="6403"/>
                  </a:lnTo>
                  <a:lnTo>
                    <a:pt x="21" y="6352"/>
                  </a:lnTo>
                  <a:lnTo>
                    <a:pt x="16" y="6301"/>
                  </a:lnTo>
                  <a:lnTo>
                    <a:pt x="16" y="6247"/>
                  </a:lnTo>
                  <a:lnTo>
                    <a:pt x="16" y="1025"/>
                  </a:lnTo>
                  <a:lnTo>
                    <a:pt x="16" y="973"/>
                  </a:lnTo>
                  <a:lnTo>
                    <a:pt x="21" y="922"/>
                  </a:lnTo>
                  <a:lnTo>
                    <a:pt x="26" y="871"/>
                  </a:lnTo>
                  <a:lnTo>
                    <a:pt x="37" y="823"/>
                  </a:lnTo>
                  <a:lnTo>
                    <a:pt x="48" y="774"/>
                  </a:lnTo>
                  <a:lnTo>
                    <a:pt x="62" y="726"/>
                  </a:lnTo>
                  <a:lnTo>
                    <a:pt x="78" y="677"/>
                  </a:lnTo>
                  <a:lnTo>
                    <a:pt x="94" y="632"/>
                  </a:lnTo>
                  <a:lnTo>
                    <a:pt x="115" y="588"/>
                  </a:lnTo>
                  <a:lnTo>
                    <a:pt x="137" y="545"/>
                  </a:lnTo>
                  <a:lnTo>
                    <a:pt x="161" y="501"/>
                  </a:lnTo>
                  <a:lnTo>
                    <a:pt x="188" y="461"/>
                  </a:lnTo>
                  <a:lnTo>
                    <a:pt x="215" y="421"/>
                  </a:lnTo>
                  <a:lnTo>
                    <a:pt x="247" y="383"/>
                  </a:lnTo>
                  <a:lnTo>
                    <a:pt x="277" y="346"/>
                  </a:lnTo>
                  <a:lnTo>
                    <a:pt x="313" y="310"/>
                  </a:lnTo>
                  <a:lnTo>
                    <a:pt x="348" y="278"/>
                  </a:lnTo>
                  <a:lnTo>
                    <a:pt x="382" y="245"/>
                  </a:lnTo>
                  <a:lnTo>
                    <a:pt x="423" y="216"/>
                  </a:lnTo>
                  <a:lnTo>
                    <a:pt x="461" y="189"/>
                  </a:lnTo>
                  <a:lnTo>
                    <a:pt x="502" y="162"/>
                  </a:lnTo>
                  <a:lnTo>
                    <a:pt x="544" y="137"/>
                  </a:lnTo>
                  <a:lnTo>
                    <a:pt x="587" y="114"/>
                  </a:lnTo>
                  <a:lnTo>
                    <a:pt x="633" y="95"/>
                  </a:lnTo>
                  <a:lnTo>
                    <a:pt x="679" y="75"/>
                  </a:lnTo>
                  <a:lnTo>
                    <a:pt x="725" y="59"/>
                  </a:lnTo>
                  <a:lnTo>
                    <a:pt x="774" y="45"/>
                  </a:lnTo>
                  <a:lnTo>
                    <a:pt x="822" y="35"/>
                  </a:lnTo>
                  <a:lnTo>
                    <a:pt x="874" y="27"/>
                  </a:lnTo>
                  <a:lnTo>
                    <a:pt x="923" y="19"/>
                  </a:lnTo>
                  <a:lnTo>
                    <a:pt x="974" y="17"/>
                  </a:lnTo>
                  <a:lnTo>
                    <a:pt x="1027" y="13"/>
                  </a:lnTo>
                  <a:lnTo>
                    <a:pt x="8004" y="13"/>
                  </a:lnTo>
                  <a:lnTo>
                    <a:pt x="8055" y="17"/>
                  </a:lnTo>
                  <a:lnTo>
                    <a:pt x="8106" y="19"/>
                  </a:lnTo>
                  <a:lnTo>
                    <a:pt x="8158" y="27"/>
                  </a:lnTo>
                  <a:lnTo>
                    <a:pt x="8206" y="35"/>
                  </a:lnTo>
                  <a:lnTo>
                    <a:pt x="8257" y="45"/>
                  </a:lnTo>
                  <a:lnTo>
                    <a:pt x="8303" y="59"/>
                  </a:lnTo>
                  <a:lnTo>
                    <a:pt x="8352" y="75"/>
                  </a:lnTo>
                  <a:lnTo>
                    <a:pt x="8398" y="95"/>
                  </a:lnTo>
                  <a:lnTo>
                    <a:pt x="8441" y="114"/>
                  </a:lnTo>
                  <a:lnTo>
                    <a:pt x="8487" y="137"/>
                  </a:lnTo>
                  <a:lnTo>
                    <a:pt x="8527" y="162"/>
                  </a:lnTo>
                  <a:lnTo>
                    <a:pt x="8568" y="189"/>
                  </a:lnTo>
                  <a:lnTo>
                    <a:pt x="8609" y="216"/>
                  </a:lnTo>
                  <a:lnTo>
                    <a:pt x="8646" y="245"/>
                  </a:lnTo>
                  <a:lnTo>
                    <a:pt x="8684" y="278"/>
                  </a:lnTo>
                  <a:lnTo>
                    <a:pt x="8719" y="310"/>
                  </a:lnTo>
                  <a:lnTo>
                    <a:pt x="8752" y="346"/>
                  </a:lnTo>
                  <a:lnTo>
                    <a:pt x="8784" y="383"/>
                  </a:lnTo>
                  <a:lnTo>
                    <a:pt x="8814" y="421"/>
                  </a:lnTo>
                  <a:lnTo>
                    <a:pt x="8844" y="461"/>
                  </a:lnTo>
                  <a:lnTo>
                    <a:pt x="8867" y="501"/>
                  </a:lnTo>
                  <a:lnTo>
                    <a:pt x="8892" y="545"/>
                  </a:lnTo>
                  <a:lnTo>
                    <a:pt x="8916" y="588"/>
                  </a:lnTo>
                  <a:lnTo>
                    <a:pt x="8934" y="632"/>
                  </a:lnTo>
                  <a:lnTo>
                    <a:pt x="8954" y="677"/>
                  </a:lnTo>
                  <a:lnTo>
                    <a:pt x="8970" y="726"/>
                  </a:lnTo>
                  <a:lnTo>
                    <a:pt x="8984" y="774"/>
                  </a:lnTo>
                  <a:lnTo>
                    <a:pt x="8994" y="823"/>
                  </a:lnTo>
                  <a:lnTo>
                    <a:pt x="9003" y="871"/>
                  </a:lnTo>
                  <a:lnTo>
                    <a:pt x="9010" y="922"/>
                  </a:lnTo>
                  <a:lnTo>
                    <a:pt x="9014" y="973"/>
                  </a:lnTo>
                  <a:lnTo>
                    <a:pt x="9016" y="1025"/>
                  </a:lnTo>
                  <a:lnTo>
                    <a:pt x="9016" y="6247"/>
                  </a:lnTo>
                  <a:lnTo>
                    <a:pt x="9024" y="6247"/>
                  </a:lnTo>
                  <a:lnTo>
                    <a:pt x="9032" y="6247"/>
                  </a:lnTo>
                  <a:lnTo>
                    <a:pt x="9032" y="1025"/>
                  </a:lnTo>
                  <a:lnTo>
                    <a:pt x="9030" y="973"/>
                  </a:lnTo>
                  <a:lnTo>
                    <a:pt x="9026" y="920"/>
                  </a:lnTo>
                  <a:lnTo>
                    <a:pt x="9019" y="869"/>
                  </a:lnTo>
                  <a:lnTo>
                    <a:pt x="9010" y="820"/>
                  </a:lnTo>
                  <a:lnTo>
                    <a:pt x="9000" y="768"/>
                  </a:lnTo>
                  <a:lnTo>
                    <a:pt x="8986" y="720"/>
                  </a:lnTo>
                  <a:lnTo>
                    <a:pt x="8970" y="671"/>
                  </a:lnTo>
                  <a:lnTo>
                    <a:pt x="8952" y="625"/>
                  </a:lnTo>
                  <a:lnTo>
                    <a:pt x="8929" y="580"/>
                  </a:lnTo>
                  <a:lnTo>
                    <a:pt x="8908" y="537"/>
                  </a:lnTo>
                  <a:lnTo>
                    <a:pt x="8883" y="494"/>
                  </a:lnTo>
                  <a:lnTo>
                    <a:pt x="8856" y="450"/>
                  </a:lnTo>
                  <a:lnTo>
                    <a:pt x="8827" y="410"/>
                  </a:lnTo>
                  <a:lnTo>
                    <a:pt x="8798" y="372"/>
                  </a:lnTo>
                  <a:lnTo>
                    <a:pt x="8765" y="335"/>
                  </a:lnTo>
                  <a:lnTo>
                    <a:pt x="8729" y="300"/>
                  </a:lnTo>
                  <a:lnTo>
                    <a:pt x="8695" y="264"/>
                  </a:lnTo>
                  <a:lnTo>
                    <a:pt x="8657" y="232"/>
                  </a:lnTo>
                  <a:lnTo>
                    <a:pt x="8619" y="202"/>
                  </a:lnTo>
                  <a:lnTo>
                    <a:pt x="8579" y="176"/>
                  </a:lnTo>
                  <a:lnTo>
                    <a:pt x="8536" y="148"/>
                  </a:lnTo>
                  <a:lnTo>
                    <a:pt x="8492" y="121"/>
                  </a:lnTo>
                  <a:lnTo>
                    <a:pt x="8449" y="100"/>
                  </a:lnTo>
                  <a:lnTo>
                    <a:pt x="8403" y="79"/>
                  </a:lnTo>
                  <a:lnTo>
                    <a:pt x="8358" y="63"/>
                  </a:lnTo>
                  <a:lnTo>
                    <a:pt x="8308" y="45"/>
                  </a:lnTo>
                  <a:lnTo>
                    <a:pt x="8260" y="33"/>
                  </a:lnTo>
                  <a:lnTo>
                    <a:pt x="8211" y="19"/>
                  </a:lnTo>
                  <a:lnTo>
                    <a:pt x="8160" y="11"/>
                  </a:lnTo>
                  <a:lnTo>
                    <a:pt x="8109" y="6"/>
                  </a:lnTo>
                  <a:lnTo>
                    <a:pt x="8057" y="0"/>
                  </a:lnTo>
                  <a:lnTo>
                    <a:pt x="8004" y="0"/>
                  </a:lnTo>
                  <a:lnTo>
                    <a:pt x="1027" y="0"/>
                  </a:lnTo>
                  <a:lnTo>
                    <a:pt x="974" y="0"/>
                  </a:lnTo>
                  <a:lnTo>
                    <a:pt x="923" y="6"/>
                  </a:lnTo>
                  <a:lnTo>
                    <a:pt x="871" y="11"/>
                  </a:lnTo>
                  <a:lnTo>
                    <a:pt x="820" y="19"/>
                  </a:lnTo>
                  <a:lnTo>
                    <a:pt x="771" y="33"/>
                  </a:lnTo>
                  <a:lnTo>
                    <a:pt x="723" y="45"/>
                  </a:lnTo>
                  <a:lnTo>
                    <a:pt x="674" y="63"/>
                  </a:lnTo>
                  <a:lnTo>
                    <a:pt x="628" y="79"/>
                  </a:lnTo>
                  <a:lnTo>
                    <a:pt x="582" y="100"/>
                  </a:lnTo>
                  <a:lnTo>
                    <a:pt x="536" y="121"/>
                  </a:lnTo>
                  <a:lnTo>
                    <a:pt x="493" y="148"/>
                  </a:lnTo>
                  <a:lnTo>
                    <a:pt x="453" y="176"/>
                  </a:lnTo>
                  <a:lnTo>
                    <a:pt x="412" y="202"/>
                  </a:lnTo>
                  <a:lnTo>
                    <a:pt x="375" y="232"/>
                  </a:lnTo>
                  <a:lnTo>
                    <a:pt x="336" y="264"/>
                  </a:lnTo>
                  <a:lnTo>
                    <a:pt x="302" y="300"/>
                  </a:lnTo>
                  <a:lnTo>
                    <a:pt x="267" y="335"/>
                  </a:lnTo>
                  <a:lnTo>
                    <a:pt x="234" y="372"/>
                  </a:lnTo>
                  <a:lnTo>
                    <a:pt x="205" y="410"/>
                  </a:lnTo>
                  <a:lnTo>
                    <a:pt x="175" y="450"/>
                  </a:lnTo>
                  <a:lnTo>
                    <a:pt x="148" y="494"/>
                  </a:lnTo>
                  <a:lnTo>
                    <a:pt x="124" y="537"/>
                  </a:lnTo>
                  <a:lnTo>
                    <a:pt x="102" y="580"/>
                  </a:lnTo>
                  <a:lnTo>
                    <a:pt x="80" y="625"/>
                  </a:lnTo>
                  <a:lnTo>
                    <a:pt x="62" y="671"/>
                  </a:lnTo>
                  <a:lnTo>
                    <a:pt x="46" y="720"/>
                  </a:lnTo>
                  <a:lnTo>
                    <a:pt x="32" y="768"/>
                  </a:lnTo>
                  <a:lnTo>
                    <a:pt x="21" y="820"/>
                  </a:lnTo>
                  <a:lnTo>
                    <a:pt x="10" y="869"/>
                  </a:lnTo>
                  <a:lnTo>
                    <a:pt x="5" y="920"/>
                  </a:lnTo>
                  <a:lnTo>
                    <a:pt x="2" y="973"/>
                  </a:lnTo>
                  <a:lnTo>
                    <a:pt x="0" y="1025"/>
                  </a:lnTo>
                  <a:lnTo>
                    <a:pt x="0" y="6247"/>
                  </a:lnTo>
                  <a:lnTo>
                    <a:pt x="2" y="6301"/>
                  </a:lnTo>
                  <a:lnTo>
                    <a:pt x="5" y="6352"/>
                  </a:lnTo>
                  <a:lnTo>
                    <a:pt x="10" y="6403"/>
                  </a:lnTo>
                  <a:lnTo>
                    <a:pt x="21" y="6455"/>
                  </a:lnTo>
                  <a:lnTo>
                    <a:pt x="32" y="6506"/>
                  </a:lnTo>
                  <a:lnTo>
                    <a:pt x="46" y="6555"/>
                  </a:lnTo>
                  <a:lnTo>
                    <a:pt x="62" y="6601"/>
                  </a:lnTo>
                  <a:lnTo>
                    <a:pt x="80" y="6649"/>
                  </a:lnTo>
                  <a:lnTo>
                    <a:pt x="102" y="6695"/>
                  </a:lnTo>
                  <a:lnTo>
                    <a:pt x="124" y="6739"/>
                  </a:lnTo>
                  <a:lnTo>
                    <a:pt x="148" y="6781"/>
                  </a:lnTo>
                  <a:lnTo>
                    <a:pt x="175" y="6822"/>
                  </a:lnTo>
                  <a:lnTo>
                    <a:pt x="205" y="6862"/>
                  </a:lnTo>
                  <a:lnTo>
                    <a:pt x="234" y="6903"/>
                  </a:lnTo>
                  <a:lnTo>
                    <a:pt x="267" y="6938"/>
                  </a:lnTo>
                  <a:lnTo>
                    <a:pt x="302" y="6976"/>
                  </a:lnTo>
                  <a:lnTo>
                    <a:pt x="336" y="7008"/>
                  </a:lnTo>
                  <a:lnTo>
                    <a:pt x="375" y="7041"/>
                  </a:lnTo>
                  <a:lnTo>
                    <a:pt x="412" y="7073"/>
                  </a:lnTo>
                  <a:lnTo>
                    <a:pt x="453" y="7099"/>
                  </a:lnTo>
                  <a:lnTo>
                    <a:pt x="493" y="7126"/>
                  </a:lnTo>
                  <a:lnTo>
                    <a:pt x="536" y="7151"/>
                  </a:lnTo>
                  <a:lnTo>
                    <a:pt x="582" y="7175"/>
                  </a:lnTo>
                  <a:lnTo>
                    <a:pt x="628" y="7195"/>
                  </a:lnTo>
                  <a:lnTo>
                    <a:pt x="674" y="7213"/>
                  </a:lnTo>
                  <a:lnTo>
                    <a:pt x="723" y="7230"/>
                  </a:lnTo>
                  <a:lnTo>
                    <a:pt x="771" y="7243"/>
                  </a:lnTo>
                  <a:lnTo>
                    <a:pt x="820" y="7253"/>
                  </a:lnTo>
                  <a:lnTo>
                    <a:pt x="871" y="7264"/>
                  </a:lnTo>
                  <a:lnTo>
                    <a:pt x="923" y="7269"/>
                  </a:lnTo>
                  <a:lnTo>
                    <a:pt x="974" y="7275"/>
                  </a:lnTo>
                  <a:lnTo>
                    <a:pt x="1027" y="7275"/>
                  </a:lnTo>
                  <a:lnTo>
                    <a:pt x="8004" y="7275"/>
                  </a:lnTo>
                  <a:lnTo>
                    <a:pt x="8057" y="7275"/>
                  </a:lnTo>
                  <a:lnTo>
                    <a:pt x="8109" y="7269"/>
                  </a:lnTo>
                  <a:lnTo>
                    <a:pt x="8160" y="7264"/>
                  </a:lnTo>
                  <a:lnTo>
                    <a:pt x="8211" y="7253"/>
                  </a:lnTo>
                  <a:lnTo>
                    <a:pt x="8260" y="7243"/>
                  </a:lnTo>
                  <a:lnTo>
                    <a:pt x="8308" y="7230"/>
                  </a:lnTo>
                  <a:lnTo>
                    <a:pt x="8358" y="7213"/>
                  </a:lnTo>
                  <a:lnTo>
                    <a:pt x="8403" y="7195"/>
                  </a:lnTo>
                  <a:lnTo>
                    <a:pt x="8449" y="7175"/>
                  </a:lnTo>
                  <a:lnTo>
                    <a:pt x="8492" y="7151"/>
                  </a:lnTo>
                  <a:lnTo>
                    <a:pt x="8536" y="7126"/>
                  </a:lnTo>
                  <a:lnTo>
                    <a:pt x="8579" y="7099"/>
                  </a:lnTo>
                  <a:lnTo>
                    <a:pt x="8619" y="7073"/>
                  </a:lnTo>
                  <a:lnTo>
                    <a:pt x="8657" y="7041"/>
                  </a:lnTo>
                  <a:lnTo>
                    <a:pt x="8695" y="7008"/>
                  </a:lnTo>
                  <a:lnTo>
                    <a:pt x="8729" y="6976"/>
                  </a:lnTo>
                  <a:lnTo>
                    <a:pt x="8765" y="6938"/>
                  </a:lnTo>
                  <a:lnTo>
                    <a:pt x="8798" y="6903"/>
                  </a:lnTo>
                  <a:lnTo>
                    <a:pt x="8827" y="6862"/>
                  </a:lnTo>
                  <a:lnTo>
                    <a:pt x="8856" y="6822"/>
                  </a:lnTo>
                  <a:lnTo>
                    <a:pt x="8883" y="6781"/>
                  </a:lnTo>
                  <a:lnTo>
                    <a:pt x="8908" y="6739"/>
                  </a:lnTo>
                  <a:lnTo>
                    <a:pt x="8929" y="6695"/>
                  </a:lnTo>
                  <a:lnTo>
                    <a:pt x="8952" y="6649"/>
                  </a:lnTo>
                  <a:lnTo>
                    <a:pt x="8970" y="6601"/>
                  </a:lnTo>
                  <a:lnTo>
                    <a:pt x="8986" y="6555"/>
                  </a:lnTo>
                  <a:lnTo>
                    <a:pt x="9000" y="6506"/>
                  </a:lnTo>
                  <a:lnTo>
                    <a:pt x="9010" y="6455"/>
                  </a:lnTo>
                  <a:lnTo>
                    <a:pt x="9019" y="6403"/>
                  </a:lnTo>
                  <a:lnTo>
                    <a:pt x="9026" y="6352"/>
                  </a:lnTo>
                  <a:lnTo>
                    <a:pt x="9030" y="6301"/>
                  </a:lnTo>
                  <a:lnTo>
                    <a:pt x="9032" y="6247"/>
                  </a:lnTo>
                  <a:lnTo>
                    <a:pt x="9024" y="6247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2326" y="1971"/>
              <a:ext cx="819" cy="477"/>
            </a:xfrm>
            <a:custGeom>
              <a:avLst/>
              <a:gdLst/>
              <a:ahLst/>
              <a:cxnLst>
                <a:cxn ang="0">
                  <a:pos x="8161" y="4330"/>
                </a:cxn>
                <a:cxn ang="0">
                  <a:pos x="7675" y="4397"/>
                </a:cxn>
                <a:cxn ang="0">
                  <a:pos x="7871" y="4627"/>
                </a:cxn>
                <a:cxn ang="0">
                  <a:pos x="7947" y="4940"/>
                </a:cxn>
                <a:cxn ang="0">
                  <a:pos x="7933" y="5134"/>
                </a:cxn>
                <a:cxn ang="0">
                  <a:pos x="8039" y="5255"/>
                </a:cxn>
                <a:cxn ang="0">
                  <a:pos x="8336" y="5193"/>
                </a:cxn>
                <a:cxn ang="0">
                  <a:pos x="8593" y="5055"/>
                </a:cxn>
                <a:cxn ang="0">
                  <a:pos x="8798" y="4850"/>
                </a:cxn>
                <a:cxn ang="0">
                  <a:pos x="8938" y="4591"/>
                </a:cxn>
                <a:cxn ang="0">
                  <a:pos x="8998" y="4297"/>
                </a:cxn>
                <a:cxn ang="0">
                  <a:pos x="1262" y="3423"/>
                </a:cxn>
                <a:cxn ang="0">
                  <a:pos x="1392" y="3536"/>
                </a:cxn>
                <a:cxn ang="0">
                  <a:pos x="1386" y="3664"/>
                </a:cxn>
                <a:cxn ang="0">
                  <a:pos x="1266" y="3690"/>
                </a:cxn>
                <a:cxn ang="0">
                  <a:pos x="1287" y="3814"/>
                </a:cxn>
                <a:cxn ang="0">
                  <a:pos x="1214" y="3876"/>
                </a:cxn>
                <a:cxn ang="0">
                  <a:pos x="1103" y="3869"/>
                </a:cxn>
                <a:cxn ang="0">
                  <a:pos x="1128" y="3989"/>
                </a:cxn>
                <a:cxn ang="0">
                  <a:pos x="1057" y="4052"/>
                </a:cxn>
                <a:cxn ang="0">
                  <a:pos x="976" y="4054"/>
                </a:cxn>
                <a:cxn ang="0">
                  <a:pos x="925" y="4109"/>
                </a:cxn>
                <a:cxn ang="0">
                  <a:pos x="874" y="4160"/>
                </a:cxn>
                <a:cxn ang="0">
                  <a:pos x="806" y="4141"/>
                </a:cxn>
                <a:cxn ang="0">
                  <a:pos x="626" y="4030"/>
                </a:cxn>
                <a:cxn ang="0">
                  <a:pos x="428" y="3906"/>
                </a:cxn>
                <a:cxn ang="0">
                  <a:pos x="10" y="4399"/>
                </a:cxn>
                <a:cxn ang="0">
                  <a:pos x="99" y="4683"/>
                </a:cxn>
                <a:cxn ang="0">
                  <a:pos x="261" y="4924"/>
                </a:cxn>
                <a:cxn ang="0">
                  <a:pos x="486" y="5109"/>
                </a:cxn>
                <a:cxn ang="0">
                  <a:pos x="758" y="5223"/>
                </a:cxn>
                <a:cxn ang="0">
                  <a:pos x="1546" y="5255"/>
                </a:cxn>
                <a:cxn ang="0">
                  <a:pos x="1516" y="5060"/>
                </a:cxn>
                <a:cxn ang="0">
                  <a:pos x="1602" y="4956"/>
                </a:cxn>
                <a:cxn ang="0">
                  <a:pos x="2603" y="4952"/>
                </a:cxn>
                <a:cxn ang="0">
                  <a:pos x="2704" y="5060"/>
                </a:cxn>
                <a:cxn ang="0">
                  <a:pos x="2677" y="5255"/>
                </a:cxn>
                <a:cxn ang="0">
                  <a:pos x="3116" y="5093"/>
                </a:cxn>
                <a:cxn ang="0">
                  <a:pos x="3197" y="4963"/>
                </a:cxn>
                <a:cxn ang="0">
                  <a:pos x="4196" y="4950"/>
                </a:cxn>
                <a:cxn ang="0">
                  <a:pos x="4283" y="5002"/>
                </a:cxn>
                <a:cxn ang="0">
                  <a:pos x="4312" y="5198"/>
                </a:cxn>
                <a:cxn ang="0">
                  <a:pos x="5878" y="5106"/>
                </a:cxn>
                <a:cxn ang="0">
                  <a:pos x="5807" y="4772"/>
                </a:cxn>
                <a:cxn ang="0">
                  <a:pos x="5915" y="4440"/>
                </a:cxn>
                <a:cxn ang="0">
                  <a:pos x="6101" y="4254"/>
                </a:cxn>
                <a:cxn ang="0">
                  <a:pos x="5111" y="4060"/>
                </a:cxn>
                <a:cxn ang="0">
                  <a:pos x="4277" y="3828"/>
                </a:cxn>
                <a:cxn ang="0">
                  <a:pos x="3470" y="3534"/>
                </a:cxn>
                <a:cxn ang="0">
                  <a:pos x="2706" y="3172"/>
                </a:cxn>
                <a:cxn ang="0">
                  <a:pos x="2002" y="2746"/>
                </a:cxn>
                <a:cxn ang="0">
                  <a:pos x="590" y="3404"/>
                </a:cxn>
                <a:cxn ang="0">
                  <a:pos x="822" y="3326"/>
                </a:cxn>
                <a:cxn ang="0">
                  <a:pos x="1540" y="2598"/>
                </a:cxn>
                <a:cxn ang="0">
                  <a:pos x="1079" y="2571"/>
                </a:cxn>
                <a:cxn ang="0">
                  <a:pos x="1627" y="2566"/>
                </a:cxn>
                <a:cxn ang="0">
                  <a:pos x="1390" y="2266"/>
                </a:cxn>
                <a:cxn ang="0">
                  <a:pos x="979" y="1854"/>
                </a:cxn>
                <a:cxn ang="0">
                  <a:pos x="626" y="1403"/>
                </a:cxn>
                <a:cxn ang="0">
                  <a:pos x="332" y="912"/>
                </a:cxn>
                <a:cxn ang="0">
                  <a:pos x="108" y="381"/>
                </a:cxn>
              </a:cxnLst>
              <a:rect l="0" t="0" r="r" b="b"/>
              <a:pathLst>
                <a:path w="9008" h="5255">
                  <a:moveTo>
                    <a:pt x="9000" y="4092"/>
                  </a:moveTo>
                  <a:lnTo>
                    <a:pt x="8838" y="4138"/>
                  </a:lnTo>
                  <a:lnTo>
                    <a:pt x="8671" y="4189"/>
                  </a:lnTo>
                  <a:lnTo>
                    <a:pt x="8501" y="4240"/>
                  </a:lnTo>
                  <a:lnTo>
                    <a:pt x="8331" y="4286"/>
                  </a:lnTo>
                  <a:lnTo>
                    <a:pt x="8161" y="4330"/>
                  </a:lnTo>
                  <a:lnTo>
                    <a:pt x="8077" y="4346"/>
                  </a:lnTo>
                  <a:lnTo>
                    <a:pt x="7993" y="4362"/>
                  </a:lnTo>
                  <a:lnTo>
                    <a:pt x="7912" y="4376"/>
                  </a:lnTo>
                  <a:lnTo>
                    <a:pt x="7831" y="4386"/>
                  </a:lnTo>
                  <a:lnTo>
                    <a:pt x="7753" y="4394"/>
                  </a:lnTo>
                  <a:lnTo>
                    <a:pt x="7675" y="4397"/>
                  </a:lnTo>
                  <a:lnTo>
                    <a:pt x="7683" y="4408"/>
                  </a:lnTo>
                  <a:lnTo>
                    <a:pt x="7723" y="4440"/>
                  </a:lnTo>
                  <a:lnTo>
                    <a:pt x="7764" y="4475"/>
                  </a:lnTo>
                  <a:lnTo>
                    <a:pt x="7804" y="4524"/>
                  </a:lnTo>
                  <a:lnTo>
                    <a:pt x="7839" y="4572"/>
                  </a:lnTo>
                  <a:lnTo>
                    <a:pt x="7871" y="4627"/>
                  </a:lnTo>
                  <a:lnTo>
                    <a:pt x="7899" y="4683"/>
                  </a:lnTo>
                  <a:lnTo>
                    <a:pt x="7921" y="4745"/>
                  </a:lnTo>
                  <a:lnTo>
                    <a:pt x="7937" y="4807"/>
                  </a:lnTo>
                  <a:lnTo>
                    <a:pt x="7945" y="4872"/>
                  </a:lnTo>
                  <a:lnTo>
                    <a:pt x="7947" y="4904"/>
                  </a:lnTo>
                  <a:lnTo>
                    <a:pt x="7947" y="4940"/>
                  </a:lnTo>
                  <a:lnTo>
                    <a:pt x="7947" y="4968"/>
                  </a:lnTo>
                  <a:lnTo>
                    <a:pt x="7947" y="4998"/>
                  </a:lnTo>
                  <a:lnTo>
                    <a:pt x="7947" y="5034"/>
                  </a:lnTo>
                  <a:lnTo>
                    <a:pt x="7945" y="5066"/>
                  </a:lnTo>
                  <a:lnTo>
                    <a:pt x="7939" y="5101"/>
                  </a:lnTo>
                  <a:lnTo>
                    <a:pt x="7933" y="5134"/>
                  </a:lnTo>
                  <a:lnTo>
                    <a:pt x="7926" y="5163"/>
                  </a:lnTo>
                  <a:lnTo>
                    <a:pt x="7915" y="5196"/>
                  </a:lnTo>
                  <a:lnTo>
                    <a:pt x="7905" y="5226"/>
                  </a:lnTo>
                  <a:lnTo>
                    <a:pt x="7891" y="5255"/>
                  </a:lnTo>
                  <a:lnTo>
                    <a:pt x="7988" y="5255"/>
                  </a:lnTo>
                  <a:lnTo>
                    <a:pt x="8039" y="5255"/>
                  </a:lnTo>
                  <a:lnTo>
                    <a:pt x="8090" y="5249"/>
                  </a:lnTo>
                  <a:lnTo>
                    <a:pt x="8142" y="5244"/>
                  </a:lnTo>
                  <a:lnTo>
                    <a:pt x="8190" y="5236"/>
                  </a:lnTo>
                  <a:lnTo>
                    <a:pt x="8241" y="5223"/>
                  </a:lnTo>
                  <a:lnTo>
                    <a:pt x="8287" y="5209"/>
                  </a:lnTo>
                  <a:lnTo>
                    <a:pt x="8336" y="5193"/>
                  </a:lnTo>
                  <a:lnTo>
                    <a:pt x="8382" y="5177"/>
                  </a:lnTo>
                  <a:lnTo>
                    <a:pt x="8425" y="5155"/>
                  </a:lnTo>
                  <a:lnTo>
                    <a:pt x="8471" y="5134"/>
                  </a:lnTo>
                  <a:lnTo>
                    <a:pt x="8511" y="5109"/>
                  </a:lnTo>
                  <a:lnTo>
                    <a:pt x="8552" y="5083"/>
                  </a:lnTo>
                  <a:lnTo>
                    <a:pt x="8593" y="5055"/>
                  </a:lnTo>
                  <a:lnTo>
                    <a:pt x="8630" y="5026"/>
                  </a:lnTo>
                  <a:lnTo>
                    <a:pt x="8668" y="4993"/>
                  </a:lnTo>
                  <a:lnTo>
                    <a:pt x="8703" y="4958"/>
                  </a:lnTo>
                  <a:lnTo>
                    <a:pt x="8736" y="4924"/>
                  </a:lnTo>
                  <a:lnTo>
                    <a:pt x="8768" y="4888"/>
                  </a:lnTo>
                  <a:lnTo>
                    <a:pt x="8798" y="4850"/>
                  </a:lnTo>
                  <a:lnTo>
                    <a:pt x="8828" y="4809"/>
                  </a:lnTo>
                  <a:lnTo>
                    <a:pt x="8851" y="4770"/>
                  </a:lnTo>
                  <a:lnTo>
                    <a:pt x="8876" y="4726"/>
                  </a:lnTo>
                  <a:lnTo>
                    <a:pt x="8900" y="4683"/>
                  </a:lnTo>
                  <a:lnTo>
                    <a:pt x="8918" y="4637"/>
                  </a:lnTo>
                  <a:lnTo>
                    <a:pt x="8938" y="4591"/>
                  </a:lnTo>
                  <a:lnTo>
                    <a:pt x="8954" y="4546"/>
                  </a:lnTo>
                  <a:lnTo>
                    <a:pt x="8968" y="4496"/>
                  </a:lnTo>
                  <a:lnTo>
                    <a:pt x="8978" y="4448"/>
                  </a:lnTo>
                  <a:lnTo>
                    <a:pt x="8987" y="4399"/>
                  </a:lnTo>
                  <a:lnTo>
                    <a:pt x="8994" y="4348"/>
                  </a:lnTo>
                  <a:lnTo>
                    <a:pt x="8998" y="4297"/>
                  </a:lnTo>
                  <a:lnTo>
                    <a:pt x="9000" y="4243"/>
                  </a:lnTo>
                  <a:lnTo>
                    <a:pt x="9008" y="4243"/>
                  </a:lnTo>
                  <a:lnTo>
                    <a:pt x="9000" y="4243"/>
                  </a:lnTo>
                  <a:lnTo>
                    <a:pt x="9000" y="4092"/>
                  </a:lnTo>
                  <a:close/>
                  <a:moveTo>
                    <a:pt x="1892" y="2668"/>
                  </a:moveTo>
                  <a:lnTo>
                    <a:pt x="1262" y="3423"/>
                  </a:lnTo>
                  <a:lnTo>
                    <a:pt x="1300" y="3445"/>
                  </a:lnTo>
                  <a:lnTo>
                    <a:pt x="1335" y="3469"/>
                  </a:lnTo>
                  <a:lnTo>
                    <a:pt x="1354" y="3485"/>
                  </a:lnTo>
                  <a:lnTo>
                    <a:pt x="1370" y="3501"/>
                  </a:lnTo>
                  <a:lnTo>
                    <a:pt x="1381" y="3517"/>
                  </a:lnTo>
                  <a:lnTo>
                    <a:pt x="1392" y="3536"/>
                  </a:lnTo>
                  <a:lnTo>
                    <a:pt x="1400" y="3574"/>
                  </a:lnTo>
                  <a:lnTo>
                    <a:pt x="1406" y="3607"/>
                  </a:lnTo>
                  <a:lnTo>
                    <a:pt x="1402" y="3623"/>
                  </a:lnTo>
                  <a:lnTo>
                    <a:pt x="1400" y="3639"/>
                  </a:lnTo>
                  <a:lnTo>
                    <a:pt x="1395" y="3653"/>
                  </a:lnTo>
                  <a:lnTo>
                    <a:pt x="1386" y="3664"/>
                  </a:lnTo>
                  <a:lnTo>
                    <a:pt x="1370" y="3676"/>
                  </a:lnTo>
                  <a:lnTo>
                    <a:pt x="1351" y="3688"/>
                  </a:lnTo>
                  <a:lnTo>
                    <a:pt x="1330" y="3693"/>
                  </a:lnTo>
                  <a:lnTo>
                    <a:pt x="1305" y="3693"/>
                  </a:lnTo>
                  <a:lnTo>
                    <a:pt x="1287" y="3693"/>
                  </a:lnTo>
                  <a:lnTo>
                    <a:pt x="1266" y="3690"/>
                  </a:lnTo>
                  <a:lnTo>
                    <a:pt x="1278" y="3709"/>
                  </a:lnTo>
                  <a:lnTo>
                    <a:pt x="1287" y="3728"/>
                  </a:lnTo>
                  <a:lnTo>
                    <a:pt x="1292" y="3750"/>
                  </a:lnTo>
                  <a:lnTo>
                    <a:pt x="1295" y="3771"/>
                  </a:lnTo>
                  <a:lnTo>
                    <a:pt x="1292" y="3793"/>
                  </a:lnTo>
                  <a:lnTo>
                    <a:pt x="1287" y="3814"/>
                  </a:lnTo>
                  <a:lnTo>
                    <a:pt x="1278" y="3828"/>
                  </a:lnTo>
                  <a:lnTo>
                    <a:pt x="1271" y="3842"/>
                  </a:lnTo>
                  <a:lnTo>
                    <a:pt x="1260" y="3853"/>
                  </a:lnTo>
                  <a:lnTo>
                    <a:pt x="1246" y="3863"/>
                  </a:lnTo>
                  <a:lnTo>
                    <a:pt x="1230" y="3871"/>
                  </a:lnTo>
                  <a:lnTo>
                    <a:pt x="1214" y="3876"/>
                  </a:lnTo>
                  <a:lnTo>
                    <a:pt x="1195" y="3881"/>
                  </a:lnTo>
                  <a:lnTo>
                    <a:pt x="1176" y="3881"/>
                  </a:lnTo>
                  <a:lnTo>
                    <a:pt x="1174" y="3881"/>
                  </a:lnTo>
                  <a:lnTo>
                    <a:pt x="1149" y="3881"/>
                  </a:lnTo>
                  <a:lnTo>
                    <a:pt x="1130" y="3876"/>
                  </a:lnTo>
                  <a:lnTo>
                    <a:pt x="1103" y="3869"/>
                  </a:lnTo>
                  <a:lnTo>
                    <a:pt x="1117" y="3888"/>
                  </a:lnTo>
                  <a:lnTo>
                    <a:pt x="1128" y="3909"/>
                  </a:lnTo>
                  <a:lnTo>
                    <a:pt x="1133" y="3930"/>
                  </a:lnTo>
                  <a:lnTo>
                    <a:pt x="1135" y="3952"/>
                  </a:lnTo>
                  <a:lnTo>
                    <a:pt x="1133" y="3971"/>
                  </a:lnTo>
                  <a:lnTo>
                    <a:pt x="1128" y="3989"/>
                  </a:lnTo>
                  <a:lnTo>
                    <a:pt x="1119" y="4003"/>
                  </a:lnTo>
                  <a:lnTo>
                    <a:pt x="1109" y="4017"/>
                  </a:lnTo>
                  <a:lnTo>
                    <a:pt x="1098" y="4028"/>
                  </a:lnTo>
                  <a:lnTo>
                    <a:pt x="1084" y="4038"/>
                  </a:lnTo>
                  <a:lnTo>
                    <a:pt x="1071" y="4047"/>
                  </a:lnTo>
                  <a:lnTo>
                    <a:pt x="1057" y="4052"/>
                  </a:lnTo>
                  <a:lnTo>
                    <a:pt x="1043" y="4054"/>
                  </a:lnTo>
                  <a:lnTo>
                    <a:pt x="1031" y="4058"/>
                  </a:lnTo>
                  <a:lnTo>
                    <a:pt x="1017" y="4058"/>
                  </a:lnTo>
                  <a:lnTo>
                    <a:pt x="1015" y="4058"/>
                  </a:lnTo>
                  <a:lnTo>
                    <a:pt x="995" y="4058"/>
                  </a:lnTo>
                  <a:lnTo>
                    <a:pt x="976" y="4054"/>
                  </a:lnTo>
                  <a:lnTo>
                    <a:pt x="958" y="4049"/>
                  </a:lnTo>
                  <a:lnTo>
                    <a:pt x="939" y="4040"/>
                  </a:lnTo>
                  <a:lnTo>
                    <a:pt x="930" y="4049"/>
                  </a:lnTo>
                  <a:lnTo>
                    <a:pt x="930" y="4065"/>
                  </a:lnTo>
                  <a:lnTo>
                    <a:pt x="928" y="4086"/>
                  </a:lnTo>
                  <a:lnTo>
                    <a:pt x="925" y="4109"/>
                  </a:lnTo>
                  <a:lnTo>
                    <a:pt x="914" y="4127"/>
                  </a:lnTo>
                  <a:lnTo>
                    <a:pt x="909" y="4138"/>
                  </a:lnTo>
                  <a:lnTo>
                    <a:pt x="901" y="4143"/>
                  </a:lnTo>
                  <a:lnTo>
                    <a:pt x="893" y="4152"/>
                  </a:lnTo>
                  <a:lnTo>
                    <a:pt x="884" y="4155"/>
                  </a:lnTo>
                  <a:lnTo>
                    <a:pt x="874" y="4160"/>
                  </a:lnTo>
                  <a:lnTo>
                    <a:pt x="863" y="4160"/>
                  </a:lnTo>
                  <a:lnTo>
                    <a:pt x="861" y="4160"/>
                  </a:lnTo>
                  <a:lnTo>
                    <a:pt x="847" y="4157"/>
                  </a:lnTo>
                  <a:lnTo>
                    <a:pt x="833" y="4155"/>
                  </a:lnTo>
                  <a:lnTo>
                    <a:pt x="820" y="4149"/>
                  </a:lnTo>
                  <a:lnTo>
                    <a:pt x="806" y="4141"/>
                  </a:lnTo>
                  <a:lnTo>
                    <a:pt x="774" y="4119"/>
                  </a:lnTo>
                  <a:lnTo>
                    <a:pt x="739" y="4086"/>
                  </a:lnTo>
                  <a:lnTo>
                    <a:pt x="712" y="4079"/>
                  </a:lnTo>
                  <a:lnTo>
                    <a:pt x="684" y="4065"/>
                  </a:lnTo>
                  <a:lnTo>
                    <a:pt x="656" y="4049"/>
                  </a:lnTo>
                  <a:lnTo>
                    <a:pt x="626" y="4030"/>
                  </a:lnTo>
                  <a:lnTo>
                    <a:pt x="594" y="4006"/>
                  </a:lnTo>
                  <a:lnTo>
                    <a:pt x="561" y="3976"/>
                  </a:lnTo>
                  <a:lnTo>
                    <a:pt x="528" y="3941"/>
                  </a:lnTo>
                  <a:lnTo>
                    <a:pt x="493" y="3904"/>
                  </a:lnTo>
                  <a:lnTo>
                    <a:pt x="483" y="3904"/>
                  </a:lnTo>
                  <a:lnTo>
                    <a:pt x="428" y="3906"/>
                  </a:lnTo>
                  <a:lnTo>
                    <a:pt x="231" y="3917"/>
                  </a:lnTo>
                  <a:lnTo>
                    <a:pt x="0" y="3925"/>
                  </a:lnTo>
                  <a:lnTo>
                    <a:pt x="0" y="4243"/>
                  </a:lnTo>
                  <a:lnTo>
                    <a:pt x="0" y="4297"/>
                  </a:lnTo>
                  <a:lnTo>
                    <a:pt x="5" y="4348"/>
                  </a:lnTo>
                  <a:lnTo>
                    <a:pt x="10" y="4399"/>
                  </a:lnTo>
                  <a:lnTo>
                    <a:pt x="21" y="4448"/>
                  </a:lnTo>
                  <a:lnTo>
                    <a:pt x="32" y="4496"/>
                  </a:lnTo>
                  <a:lnTo>
                    <a:pt x="46" y="4546"/>
                  </a:lnTo>
                  <a:lnTo>
                    <a:pt x="62" y="4591"/>
                  </a:lnTo>
                  <a:lnTo>
                    <a:pt x="78" y="4637"/>
                  </a:lnTo>
                  <a:lnTo>
                    <a:pt x="99" y="4683"/>
                  </a:lnTo>
                  <a:lnTo>
                    <a:pt x="121" y="4726"/>
                  </a:lnTo>
                  <a:lnTo>
                    <a:pt x="145" y="4770"/>
                  </a:lnTo>
                  <a:lnTo>
                    <a:pt x="172" y="4809"/>
                  </a:lnTo>
                  <a:lnTo>
                    <a:pt x="199" y="4850"/>
                  </a:lnTo>
                  <a:lnTo>
                    <a:pt x="231" y="4888"/>
                  </a:lnTo>
                  <a:lnTo>
                    <a:pt x="261" y="4924"/>
                  </a:lnTo>
                  <a:lnTo>
                    <a:pt x="297" y="4958"/>
                  </a:lnTo>
                  <a:lnTo>
                    <a:pt x="332" y="4993"/>
                  </a:lnTo>
                  <a:lnTo>
                    <a:pt x="366" y="5026"/>
                  </a:lnTo>
                  <a:lnTo>
                    <a:pt x="407" y="5055"/>
                  </a:lnTo>
                  <a:lnTo>
                    <a:pt x="445" y="5083"/>
                  </a:lnTo>
                  <a:lnTo>
                    <a:pt x="486" y="5109"/>
                  </a:lnTo>
                  <a:lnTo>
                    <a:pt x="528" y="5134"/>
                  </a:lnTo>
                  <a:lnTo>
                    <a:pt x="571" y="5155"/>
                  </a:lnTo>
                  <a:lnTo>
                    <a:pt x="617" y="5177"/>
                  </a:lnTo>
                  <a:lnTo>
                    <a:pt x="663" y="5193"/>
                  </a:lnTo>
                  <a:lnTo>
                    <a:pt x="709" y="5209"/>
                  </a:lnTo>
                  <a:lnTo>
                    <a:pt x="758" y="5223"/>
                  </a:lnTo>
                  <a:lnTo>
                    <a:pt x="806" y="5236"/>
                  </a:lnTo>
                  <a:lnTo>
                    <a:pt x="858" y="5244"/>
                  </a:lnTo>
                  <a:lnTo>
                    <a:pt x="907" y="5249"/>
                  </a:lnTo>
                  <a:lnTo>
                    <a:pt x="958" y="5255"/>
                  </a:lnTo>
                  <a:lnTo>
                    <a:pt x="1011" y="5255"/>
                  </a:lnTo>
                  <a:lnTo>
                    <a:pt x="1546" y="5255"/>
                  </a:lnTo>
                  <a:lnTo>
                    <a:pt x="1530" y="5228"/>
                  </a:lnTo>
                  <a:lnTo>
                    <a:pt x="1516" y="5198"/>
                  </a:lnTo>
                  <a:lnTo>
                    <a:pt x="1508" y="5166"/>
                  </a:lnTo>
                  <a:lnTo>
                    <a:pt x="1505" y="5129"/>
                  </a:lnTo>
                  <a:lnTo>
                    <a:pt x="1508" y="5093"/>
                  </a:lnTo>
                  <a:lnTo>
                    <a:pt x="1516" y="5060"/>
                  </a:lnTo>
                  <a:lnTo>
                    <a:pt x="1530" y="5028"/>
                  </a:lnTo>
                  <a:lnTo>
                    <a:pt x="1546" y="5002"/>
                  </a:lnTo>
                  <a:lnTo>
                    <a:pt x="1567" y="4980"/>
                  </a:lnTo>
                  <a:lnTo>
                    <a:pt x="1579" y="4972"/>
                  </a:lnTo>
                  <a:lnTo>
                    <a:pt x="1589" y="4963"/>
                  </a:lnTo>
                  <a:lnTo>
                    <a:pt x="1602" y="4956"/>
                  </a:lnTo>
                  <a:lnTo>
                    <a:pt x="1616" y="4952"/>
                  </a:lnTo>
                  <a:lnTo>
                    <a:pt x="1630" y="4950"/>
                  </a:lnTo>
                  <a:lnTo>
                    <a:pt x="1646" y="4947"/>
                  </a:lnTo>
                  <a:lnTo>
                    <a:pt x="2574" y="4947"/>
                  </a:lnTo>
                  <a:lnTo>
                    <a:pt x="2590" y="4950"/>
                  </a:lnTo>
                  <a:lnTo>
                    <a:pt x="2603" y="4952"/>
                  </a:lnTo>
                  <a:lnTo>
                    <a:pt x="2617" y="4956"/>
                  </a:lnTo>
                  <a:lnTo>
                    <a:pt x="2631" y="4963"/>
                  </a:lnTo>
                  <a:lnTo>
                    <a:pt x="2655" y="4980"/>
                  </a:lnTo>
                  <a:lnTo>
                    <a:pt x="2674" y="5002"/>
                  </a:lnTo>
                  <a:lnTo>
                    <a:pt x="2690" y="5028"/>
                  </a:lnTo>
                  <a:lnTo>
                    <a:pt x="2704" y="5060"/>
                  </a:lnTo>
                  <a:lnTo>
                    <a:pt x="2712" y="5093"/>
                  </a:lnTo>
                  <a:lnTo>
                    <a:pt x="2714" y="5129"/>
                  </a:lnTo>
                  <a:lnTo>
                    <a:pt x="2712" y="5166"/>
                  </a:lnTo>
                  <a:lnTo>
                    <a:pt x="2704" y="5198"/>
                  </a:lnTo>
                  <a:lnTo>
                    <a:pt x="2693" y="5228"/>
                  </a:lnTo>
                  <a:lnTo>
                    <a:pt x="2677" y="5255"/>
                  </a:lnTo>
                  <a:lnTo>
                    <a:pt x="3151" y="5255"/>
                  </a:lnTo>
                  <a:lnTo>
                    <a:pt x="3135" y="5228"/>
                  </a:lnTo>
                  <a:lnTo>
                    <a:pt x="3125" y="5198"/>
                  </a:lnTo>
                  <a:lnTo>
                    <a:pt x="3116" y="5166"/>
                  </a:lnTo>
                  <a:lnTo>
                    <a:pt x="3114" y="5129"/>
                  </a:lnTo>
                  <a:lnTo>
                    <a:pt x="3116" y="5093"/>
                  </a:lnTo>
                  <a:lnTo>
                    <a:pt x="3125" y="5060"/>
                  </a:lnTo>
                  <a:lnTo>
                    <a:pt x="3135" y="5028"/>
                  </a:lnTo>
                  <a:lnTo>
                    <a:pt x="3155" y="5002"/>
                  </a:lnTo>
                  <a:lnTo>
                    <a:pt x="3173" y="4980"/>
                  </a:lnTo>
                  <a:lnTo>
                    <a:pt x="3187" y="4972"/>
                  </a:lnTo>
                  <a:lnTo>
                    <a:pt x="3197" y="4963"/>
                  </a:lnTo>
                  <a:lnTo>
                    <a:pt x="3211" y="4956"/>
                  </a:lnTo>
                  <a:lnTo>
                    <a:pt x="3224" y="4952"/>
                  </a:lnTo>
                  <a:lnTo>
                    <a:pt x="3238" y="4950"/>
                  </a:lnTo>
                  <a:lnTo>
                    <a:pt x="3254" y="4947"/>
                  </a:lnTo>
                  <a:lnTo>
                    <a:pt x="4182" y="4947"/>
                  </a:lnTo>
                  <a:lnTo>
                    <a:pt x="4196" y="4950"/>
                  </a:lnTo>
                  <a:lnTo>
                    <a:pt x="4212" y="4952"/>
                  </a:lnTo>
                  <a:lnTo>
                    <a:pt x="4226" y="4956"/>
                  </a:lnTo>
                  <a:lnTo>
                    <a:pt x="4237" y="4963"/>
                  </a:lnTo>
                  <a:lnTo>
                    <a:pt x="4250" y="4972"/>
                  </a:lnTo>
                  <a:lnTo>
                    <a:pt x="4260" y="4980"/>
                  </a:lnTo>
                  <a:lnTo>
                    <a:pt x="4283" y="5002"/>
                  </a:lnTo>
                  <a:lnTo>
                    <a:pt x="4299" y="5028"/>
                  </a:lnTo>
                  <a:lnTo>
                    <a:pt x="4312" y="5060"/>
                  </a:lnTo>
                  <a:lnTo>
                    <a:pt x="4320" y="5093"/>
                  </a:lnTo>
                  <a:lnTo>
                    <a:pt x="4323" y="5129"/>
                  </a:lnTo>
                  <a:lnTo>
                    <a:pt x="4320" y="5166"/>
                  </a:lnTo>
                  <a:lnTo>
                    <a:pt x="4312" y="5198"/>
                  </a:lnTo>
                  <a:lnTo>
                    <a:pt x="4299" y="5228"/>
                  </a:lnTo>
                  <a:lnTo>
                    <a:pt x="4283" y="5255"/>
                  </a:lnTo>
                  <a:lnTo>
                    <a:pt x="5980" y="5255"/>
                  </a:lnTo>
                  <a:lnTo>
                    <a:pt x="5942" y="5209"/>
                  </a:lnTo>
                  <a:lnTo>
                    <a:pt x="5907" y="5161"/>
                  </a:lnTo>
                  <a:lnTo>
                    <a:pt x="5878" y="5106"/>
                  </a:lnTo>
                  <a:lnTo>
                    <a:pt x="5853" y="5053"/>
                  </a:lnTo>
                  <a:lnTo>
                    <a:pt x="5832" y="4993"/>
                  </a:lnTo>
                  <a:lnTo>
                    <a:pt x="5818" y="4931"/>
                  </a:lnTo>
                  <a:lnTo>
                    <a:pt x="5809" y="4869"/>
                  </a:lnTo>
                  <a:lnTo>
                    <a:pt x="5807" y="4804"/>
                  </a:lnTo>
                  <a:lnTo>
                    <a:pt x="5807" y="4772"/>
                  </a:lnTo>
                  <a:lnTo>
                    <a:pt x="5809" y="4737"/>
                  </a:lnTo>
                  <a:lnTo>
                    <a:pt x="5818" y="4673"/>
                  </a:lnTo>
                  <a:lnTo>
                    <a:pt x="5834" y="4611"/>
                  </a:lnTo>
                  <a:lnTo>
                    <a:pt x="5855" y="4551"/>
                  </a:lnTo>
                  <a:lnTo>
                    <a:pt x="5883" y="4494"/>
                  </a:lnTo>
                  <a:lnTo>
                    <a:pt x="5915" y="4440"/>
                  </a:lnTo>
                  <a:lnTo>
                    <a:pt x="5950" y="4389"/>
                  </a:lnTo>
                  <a:lnTo>
                    <a:pt x="5991" y="4343"/>
                  </a:lnTo>
                  <a:lnTo>
                    <a:pt x="6018" y="4319"/>
                  </a:lnTo>
                  <a:lnTo>
                    <a:pt x="6045" y="4295"/>
                  </a:lnTo>
                  <a:lnTo>
                    <a:pt x="6071" y="4273"/>
                  </a:lnTo>
                  <a:lnTo>
                    <a:pt x="6101" y="4254"/>
                  </a:lnTo>
                  <a:lnTo>
                    <a:pt x="5818" y="4206"/>
                  </a:lnTo>
                  <a:lnTo>
                    <a:pt x="5675" y="4181"/>
                  </a:lnTo>
                  <a:lnTo>
                    <a:pt x="5535" y="4152"/>
                  </a:lnTo>
                  <a:lnTo>
                    <a:pt x="5394" y="4125"/>
                  </a:lnTo>
                  <a:lnTo>
                    <a:pt x="5252" y="4092"/>
                  </a:lnTo>
                  <a:lnTo>
                    <a:pt x="5111" y="4060"/>
                  </a:lnTo>
                  <a:lnTo>
                    <a:pt x="4971" y="4024"/>
                  </a:lnTo>
                  <a:lnTo>
                    <a:pt x="4830" y="3989"/>
                  </a:lnTo>
                  <a:lnTo>
                    <a:pt x="4690" y="3952"/>
                  </a:lnTo>
                  <a:lnTo>
                    <a:pt x="4552" y="3911"/>
                  </a:lnTo>
                  <a:lnTo>
                    <a:pt x="4414" y="3871"/>
                  </a:lnTo>
                  <a:lnTo>
                    <a:pt x="4277" y="3828"/>
                  </a:lnTo>
                  <a:lnTo>
                    <a:pt x="4140" y="3782"/>
                  </a:lnTo>
                  <a:lnTo>
                    <a:pt x="4005" y="3736"/>
                  </a:lnTo>
                  <a:lnTo>
                    <a:pt x="3869" y="3688"/>
                  </a:lnTo>
                  <a:lnTo>
                    <a:pt x="3735" y="3639"/>
                  </a:lnTo>
                  <a:lnTo>
                    <a:pt x="3602" y="3588"/>
                  </a:lnTo>
                  <a:lnTo>
                    <a:pt x="3470" y="3534"/>
                  </a:lnTo>
                  <a:lnTo>
                    <a:pt x="3338" y="3478"/>
                  </a:lnTo>
                  <a:lnTo>
                    <a:pt x="3208" y="3420"/>
                  </a:lnTo>
                  <a:lnTo>
                    <a:pt x="3082" y="3361"/>
                  </a:lnTo>
                  <a:lnTo>
                    <a:pt x="2955" y="3299"/>
                  </a:lnTo>
                  <a:lnTo>
                    <a:pt x="2831" y="3237"/>
                  </a:lnTo>
                  <a:lnTo>
                    <a:pt x="2706" y="3172"/>
                  </a:lnTo>
                  <a:lnTo>
                    <a:pt x="2585" y="3107"/>
                  </a:lnTo>
                  <a:lnTo>
                    <a:pt x="2463" y="3038"/>
                  </a:lnTo>
                  <a:lnTo>
                    <a:pt x="2345" y="2967"/>
                  </a:lnTo>
                  <a:lnTo>
                    <a:pt x="2228" y="2895"/>
                  </a:lnTo>
                  <a:lnTo>
                    <a:pt x="2115" y="2822"/>
                  </a:lnTo>
                  <a:lnTo>
                    <a:pt x="2002" y="2746"/>
                  </a:lnTo>
                  <a:lnTo>
                    <a:pt x="1892" y="2668"/>
                  </a:lnTo>
                  <a:close/>
                  <a:moveTo>
                    <a:pt x="0" y="0"/>
                  </a:moveTo>
                  <a:lnTo>
                    <a:pt x="0" y="3432"/>
                  </a:lnTo>
                  <a:lnTo>
                    <a:pt x="302" y="3429"/>
                  </a:lnTo>
                  <a:lnTo>
                    <a:pt x="574" y="3423"/>
                  </a:lnTo>
                  <a:lnTo>
                    <a:pt x="590" y="3404"/>
                  </a:lnTo>
                  <a:lnTo>
                    <a:pt x="615" y="3386"/>
                  </a:lnTo>
                  <a:lnTo>
                    <a:pt x="647" y="3369"/>
                  </a:lnTo>
                  <a:lnTo>
                    <a:pt x="688" y="3353"/>
                  </a:lnTo>
                  <a:lnTo>
                    <a:pt x="730" y="3340"/>
                  </a:lnTo>
                  <a:lnTo>
                    <a:pt x="776" y="3331"/>
                  </a:lnTo>
                  <a:lnTo>
                    <a:pt x="822" y="3326"/>
                  </a:lnTo>
                  <a:lnTo>
                    <a:pt x="871" y="3324"/>
                  </a:lnTo>
                  <a:lnTo>
                    <a:pt x="925" y="3326"/>
                  </a:lnTo>
                  <a:lnTo>
                    <a:pt x="953" y="3329"/>
                  </a:lnTo>
                  <a:lnTo>
                    <a:pt x="976" y="3335"/>
                  </a:lnTo>
                  <a:lnTo>
                    <a:pt x="1621" y="2598"/>
                  </a:lnTo>
                  <a:lnTo>
                    <a:pt x="1540" y="2598"/>
                  </a:lnTo>
                  <a:lnTo>
                    <a:pt x="1438" y="2598"/>
                  </a:lnTo>
                  <a:lnTo>
                    <a:pt x="1354" y="2601"/>
                  </a:lnTo>
                  <a:lnTo>
                    <a:pt x="1273" y="2603"/>
                  </a:lnTo>
                  <a:lnTo>
                    <a:pt x="1171" y="2603"/>
                  </a:lnTo>
                  <a:lnTo>
                    <a:pt x="1079" y="2603"/>
                  </a:lnTo>
                  <a:lnTo>
                    <a:pt x="1079" y="2571"/>
                  </a:lnTo>
                  <a:lnTo>
                    <a:pt x="1171" y="2571"/>
                  </a:lnTo>
                  <a:lnTo>
                    <a:pt x="1273" y="2571"/>
                  </a:lnTo>
                  <a:lnTo>
                    <a:pt x="1354" y="2568"/>
                  </a:lnTo>
                  <a:lnTo>
                    <a:pt x="1436" y="2566"/>
                  </a:lnTo>
                  <a:lnTo>
                    <a:pt x="1540" y="2566"/>
                  </a:lnTo>
                  <a:lnTo>
                    <a:pt x="1627" y="2566"/>
                  </a:lnTo>
                  <a:lnTo>
                    <a:pt x="1648" y="2566"/>
                  </a:lnTo>
                  <a:lnTo>
                    <a:pt x="1692" y="2517"/>
                  </a:lnTo>
                  <a:lnTo>
                    <a:pt x="1613" y="2455"/>
                  </a:lnTo>
                  <a:lnTo>
                    <a:pt x="1538" y="2393"/>
                  </a:lnTo>
                  <a:lnTo>
                    <a:pt x="1462" y="2331"/>
                  </a:lnTo>
                  <a:lnTo>
                    <a:pt x="1390" y="2266"/>
                  </a:lnTo>
                  <a:lnTo>
                    <a:pt x="1319" y="2198"/>
                  </a:lnTo>
                  <a:lnTo>
                    <a:pt x="1246" y="2131"/>
                  </a:lnTo>
                  <a:lnTo>
                    <a:pt x="1179" y="2064"/>
                  </a:lnTo>
                  <a:lnTo>
                    <a:pt x="1112" y="1997"/>
                  </a:lnTo>
                  <a:lnTo>
                    <a:pt x="1043" y="1926"/>
                  </a:lnTo>
                  <a:lnTo>
                    <a:pt x="979" y="1854"/>
                  </a:lnTo>
                  <a:lnTo>
                    <a:pt x="917" y="1781"/>
                  </a:lnTo>
                  <a:lnTo>
                    <a:pt x="855" y="1707"/>
                  </a:lnTo>
                  <a:lnTo>
                    <a:pt x="796" y="1633"/>
                  </a:lnTo>
                  <a:lnTo>
                    <a:pt x="736" y="1557"/>
                  </a:lnTo>
                  <a:lnTo>
                    <a:pt x="679" y="1481"/>
                  </a:lnTo>
                  <a:lnTo>
                    <a:pt x="626" y="1403"/>
                  </a:lnTo>
                  <a:lnTo>
                    <a:pt x="571" y="1325"/>
                  </a:lnTo>
                  <a:lnTo>
                    <a:pt x="520" y="1244"/>
                  </a:lnTo>
                  <a:lnTo>
                    <a:pt x="472" y="1163"/>
                  </a:lnTo>
                  <a:lnTo>
                    <a:pt x="423" y="1079"/>
                  </a:lnTo>
                  <a:lnTo>
                    <a:pt x="377" y="995"/>
                  </a:lnTo>
                  <a:lnTo>
                    <a:pt x="332" y="912"/>
                  </a:lnTo>
                  <a:lnTo>
                    <a:pt x="291" y="825"/>
                  </a:lnTo>
                  <a:lnTo>
                    <a:pt x="251" y="740"/>
                  </a:lnTo>
                  <a:lnTo>
                    <a:pt x="212" y="650"/>
                  </a:lnTo>
                  <a:lnTo>
                    <a:pt x="175" y="562"/>
                  </a:lnTo>
                  <a:lnTo>
                    <a:pt x="140" y="472"/>
                  </a:lnTo>
                  <a:lnTo>
                    <a:pt x="108" y="381"/>
                  </a:lnTo>
                  <a:lnTo>
                    <a:pt x="78" y="286"/>
                  </a:lnTo>
                  <a:lnTo>
                    <a:pt x="51" y="192"/>
                  </a:lnTo>
                  <a:lnTo>
                    <a:pt x="24" y="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973D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6"/>
            <p:cNvSpPr>
              <a:spLocks noEditPoints="1"/>
            </p:cNvSpPr>
            <p:nvPr/>
          </p:nvSpPr>
          <p:spPr bwMode="auto">
            <a:xfrm>
              <a:off x="2326" y="1968"/>
              <a:ext cx="819" cy="481"/>
            </a:xfrm>
            <a:custGeom>
              <a:avLst/>
              <a:gdLst/>
              <a:ahLst/>
              <a:cxnLst>
                <a:cxn ang="0">
                  <a:pos x="2683" y="5290"/>
                </a:cxn>
                <a:cxn ang="0">
                  <a:pos x="3164" y="5290"/>
                </a:cxn>
                <a:cxn ang="0">
                  <a:pos x="4292" y="5287"/>
                </a:cxn>
                <a:cxn ang="0">
                  <a:pos x="5997" y="5295"/>
                </a:cxn>
                <a:cxn ang="0">
                  <a:pos x="9009" y="4275"/>
                </a:cxn>
                <a:cxn ang="0">
                  <a:pos x="8996" y="4431"/>
                </a:cxn>
                <a:cxn ang="0">
                  <a:pos x="8963" y="4578"/>
                </a:cxn>
                <a:cxn ang="0">
                  <a:pos x="8909" y="4715"/>
                </a:cxn>
                <a:cxn ang="0">
                  <a:pos x="8837" y="4841"/>
                </a:cxn>
                <a:cxn ang="0">
                  <a:pos x="8745" y="4956"/>
                </a:cxn>
                <a:cxn ang="0">
                  <a:pos x="8639" y="5058"/>
                </a:cxn>
                <a:cxn ang="0">
                  <a:pos x="8520" y="5141"/>
                </a:cxn>
                <a:cxn ang="0">
                  <a:pos x="8391" y="5209"/>
                </a:cxn>
                <a:cxn ang="0">
                  <a:pos x="8250" y="5255"/>
                </a:cxn>
                <a:cxn ang="0">
                  <a:pos x="8099" y="5281"/>
                </a:cxn>
                <a:cxn ang="0">
                  <a:pos x="7900" y="5287"/>
                </a:cxn>
                <a:cxn ang="0">
                  <a:pos x="8048" y="5295"/>
                </a:cxn>
                <a:cxn ang="0">
                  <a:pos x="8202" y="5274"/>
                </a:cxn>
                <a:cxn ang="0">
                  <a:pos x="8347" y="5233"/>
                </a:cxn>
                <a:cxn ang="0">
                  <a:pos x="8483" y="5173"/>
                </a:cxn>
                <a:cxn ang="0">
                  <a:pos x="8607" y="5092"/>
                </a:cxn>
                <a:cxn ang="0">
                  <a:pos x="8717" y="4998"/>
                </a:cxn>
                <a:cxn ang="0">
                  <a:pos x="8814" y="4885"/>
                </a:cxn>
                <a:cxn ang="0">
                  <a:pos x="8893" y="4763"/>
                </a:cxn>
                <a:cxn ang="0">
                  <a:pos x="8955" y="4626"/>
                </a:cxn>
                <a:cxn ang="0">
                  <a:pos x="8996" y="4483"/>
                </a:cxn>
                <a:cxn ang="0">
                  <a:pos x="9014" y="4329"/>
                </a:cxn>
                <a:cxn ang="0">
                  <a:pos x="9009" y="4124"/>
                </a:cxn>
                <a:cxn ang="0">
                  <a:pos x="9017" y="4122"/>
                </a:cxn>
                <a:cxn ang="0">
                  <a:pos x="0" y="4275"/>
                </a:cxn>
                <a:cxn ang="0">
                  <a:pos x="11" y="4431"/>
                </a:cxn>
                <a:cxn ang="0">
                  <a:pos x="46" y="4580"/>
                </a:cxn>
                <a:cxn ang="0">
                  <a:pos x="101" y="4717"/>
                </a:cxn>
                <a:cxn ang="0">
                  <a:pos x="175" y="4847"/>
                </a:cxn>
                <a:cxn ang="0">
                  <a:pos x="265" y="4961"/>
                </a:cxn>
                <a:cxn ang="0">
                  <a:pos x="373" y="5063"/>
                </a:cxn>
                <a:cxn ang="0">
                  <a:pos x="492" y="5147"/>
                </a:cxn>
                <a:cxn ang="0">
                  <a:pos x="624" y="5214"/>
                </a:cxn>
                <a:cxn ang="0">
                  <a:pos x="764" y="5263"/>
                </a:cxn>
                <a:cxn ang="0">
                  <a:pos x="916" y="5290"/>
                </a:cxn>
                <a:cxn ang="0">
                  <a:pos x="1560" y="5295"/>
                </a:cxn>
                <a:cxn ang="0">
                  <a:pos x="1020" y="5287"/>
                </a:cxn>
                <a:cxn ang="0">
                  <a:pos x="867" y="5276"/>
                </a:cxn>
                <a:cxn ang="0">
                  <a:pos x="718" y="5241"/>
                </a:cxn>
                <a:cxn ang="0">
                  <a:pos x="580" y="5187"/>
                </a:cxn>
                <a:cxn ang="0">
                  <a:pos x="454" y="5115"/>
                </a:cxn>
                <a:cxn ang="0">
                  <a:pos x="341" y="5025"/>
                </a:cxn>
                <a:cxn ang="0">
                  <a:pos x="240" y="4920"/>
                </a:cxn>
                <a:cxn ang="0">
                  <a:pos x="154" y="4802"/>
                </a:cxn>
                <a:cxn ang="0">
                  <a:pos x="87" y="4669"/>
                </a:cxn>
                <a:cxn ang="0">
                  <a:pos x="41" y="4528"/>
                </a:cxn>
                <a:cxn ang="0">
                  <a:pos x="14" y="4380"/>
                </a:cxn>
                <a:cxn ang="0">
                  <a:pos x="9" y="3957"/>
                </a:cxn>
                <a:cxn ang="0">
                  <a:pos x="9" y="3464"/>
                </a:cxn>
              </a:cxnLst>
              <a:rect l="0" t="0" r="r" b="b"/>
              <a:pathLst>
                <a:path w="9017" h="5295">
                  <a:moveTo>
                    <a:pt x="3160" y="5287"/>
                  </a:moveTo>
                  <a:lnTo>
                    <a:pt x="2686" y="5287"/>
                  </a:lnTo>
                  <a:lnTo>
                    <a:pt x="2683" y="5290"/>
                  </a:lnTo>
                  <a:lnTo>
                    <a:pt x="2677" y="5295"/>
                  </a:lnTo>
                  <a:lnTo>
                    <a:pt x="3169" y="5295"/>
                  </a:lnTo>
                  <a:lnTo>
                    <a:pt x="3164" y="5290"/>
                  </a:lnTo>
                  <a:lnTo>
                    <a:pt x="3160" y="5287"/>
                  </a:lnTo>
                  <a:close/>
                  <a:moveTo>
                    <a:pt x="5989" y="5287"/>
                  </a:moveTo>
                  <a:lnTo>
                    <a:pt x="4292" y="5287"/>
                  </a:lnTo>
                  <a:lnTo>
                    <a:pt x="4292" y="5290"/>
                  </a:lnTo>
                  <a:lnTo>
                    <a:pt x="4286" y="5295"/>
                  </a:lnTo>
                  <a:lnTo>
                    <a:pt x="5997" y="5295"/>
                  </a:lnTo>
                  <a:lnTo>
                    <a:pt x="5989" y="5287"/>
                  </a:lnTo>
                  <a:close/>
                  <a:moveTo>
                    <a:pt x="9017" y="4275"/>
                  </a:moveTo>
                  <a:lnTo>
                    <a:pt x="9009" y="4275"/>
                  </a:lnTo>
                  <a:lnTo>
                    <a:pt x="9007" y="4329"/>
                  </a:lnTo>
                  <a:lnTo>
                    <a:pt x="9003" y="4380"/>
                  </a:lnTo>
                  <a:lnTo>
                    <a:pt x="8996" y="4431"/>
                  </a:lnTo>
                  <a:lnTo>
                    <a:pt x="8987" y="4480"/>
                  </a:lnTo>
                  <a:lnTo>
                    <a:pt x="8977" y="4528"/>
                  </a:lnTo>
                  <a:lnTo>
                    <a:pt x="8963" y="4578"/>
                  </a:lnTo>
                  <a:lnTo>
                    <a:pt x="8947" y="4623"/>
                  </a:lnTo>
                  <a:lnTo>
                    <a:pt x="8927" y="4669"/>
                  </a:lnTo>
                  <a:lnTo>
                    <a:pt x="8909" y="4715"/>
                  </a:lnTo>
                  <a:lnTo>
                    <a:pt x="8885" y="4758"/>
                  </a:lnTo>
                  <a:lnTo>
                    <a:pt x="8860" y="4802"/>
                  </a:lnTo>
                  <a:lnTo>
                    <a:pt x="8837" y="4841"/>
                  </a:lnTo>
                  <a:lnTo>
                    <a:pt x="8807" y="4882"/>
                  </a:lnTo>
                  <a:lnTo>
                    <a:pt x="8777" y="4920"/>
                  </a:lnTo>
                  <a:lnTo>
                    <a:pt x="8745" y="4956"/>
                  </a:lnTo>
                  <a:lnTo>
                    <a:pt x="8712" y="4990"/>
                  </a:lnTo>
                  <a:lnTo>
                    <a:pt x="8677" y="5025"/>
                  </a:lnTo>
                  <a:lnTo>
                    <a:pt x="8639" y="5058"/>
                  </a:lnTo>
                  <a:lnTo>
                    <a:pt x="8602" y="5087"/>
                  </a:lnTo>
                  <a:lnTo>
                    <a:pt x="8561" y="5115"/>
                  </a:lnTo>
                  <a:lnTo>
                    <a:pt x="8520" y="5141"/>
                  </a:lnTo>
                  <a:lnTo>
                    <a:pt x="8480" y="5166"/>
                  </a:lnTo>
                  <a:lnTo>
                    <a:pt x="8434" y="5187"/>
                  </a:lnTo>
                  <a:lnTo>
                    <a:pt x="8391" y="5209"/>
                  </a:lnTo>
                  <a:lnTo>
                    <a:pt x="8345" y="5225"/>
                  </a:lnTo>
                  <a:lnTo>
                    <a:pt x="8296" y="5241"/>
                  </a:lnTo>
                  <a:lnTo>
                    <a:pt x="8250" y="5255"/>
                  </a:lnTo>
                  <a:lnTo>
                    <a:pt x="8199" y="5268"/>
                  </a:lnTo>
                  <a:lnTo>
                    <a:pt x="8151" y="5276"/>
                  </a:lnTo>
                  <a:lnTo>
                    <a:pt x="8099" y="5281"/>
                  </a:lnTo>
                  <a:lnTo>
                    <a:pt x="8048" y="5287"/>
                  </a:lnTo>
                  <a:lnTo>
                    <a:pt x="7997" y="5287"/>
                  </a:lnTo>
                  <a:lnTo>
                    <a:pt x="7900" y="5287"/>
                  </a:lnTo>
                  <a:lnTo>
                    <a:pt x="7896" y="5295"/>
                  </a:lnTo>
                  <a:lnTo>
                    <a:pt x="7997" y="5295"/>
                  </a:lnTo>
                  <a:lnTo>
                    <a:pt x="8048" y="5295"/>
                  </a:lnTo>
                  <a:lnTo>
                    <a:pt x="8102" y="5290"/>
                  </a:lnTo>
                  <a:lnTo>
                    <a:pt x="8153" y="5284"/>
                  </a:lnTo>
                  <a:lnTo>
                    <a:pt x="8202" y="5274"/>
                  </a:lnTo>
                  <a:lnTo>
                    <a:pt x="8250" y="5263"/>
                  </a:lnTo>
                  <a:lnTo>
                    <a:pt x="8299" y="5249"/>
                  </a:lnTo>
                  <a:lnTo>
                    <a:pt x="8347" y="5233"/>
                  </a:lnTo>
                  <a:lnTo>
                    <a:pt x="8393" y="5214"/>
                  </a:lnTo>
                  <a:lnTo>
                    <a:pt x="8439" y="5195"/>
                  </a:lnTo>
                  <a:lnTo>
                    <a:pt x="8483" y="5173"/>
                  </a:lnTo>
                  <a:lnTo>
                    <a:pt x="8526" y="5147"/>
                  </a:lnTo>
                  <a:lnTo>
                    <a:pt x="8566" y="5122"/>
                  </a:lnTo>
                  <a:lnTo>
                    <a:pt x="8607" y="5092"/>
                  </a:lnTo>
                  <a:lnTo>
                    <a:pt x="8644" y="5063"/>
                  </a:lnTo>
                  <a:lnTo>
                    <a:pt x="8683" y="5030"/>
                  </a:lnTo>
                  <a:lnTo>
                    <a:pt x="8717" y="4998"/>
                  </a:lnTo>
                  <a:lnTo>
                    <a:pt x="8752" y="4961"/>
                  </a:lnTo>
                  <a:lnTo>
                    <a:pt x="8782" y="4926"/>
                  </a:lnTo>
                  <a:lnTo>
                    <a:pt x="8814" y="4885"/>
                  </a:lnTo>
                  <a:lnTo>
                    <a:pt x="8842" y="4847"/>
                  </a:lnTo>
                  <a:lnTo>
                    <a:pt x="8869" y="4804"/>
                  </a:lnTo>
                  <a:lnTo>
                    <a:pt x="8893" y="4763"/>
                  </a:lnTo>
                  <a:lnTo>
                    <a:pt x="8915" y="4717"/>
                  </a:lnTo>
                  <a:lnTo>
                    <a:pt x="8936" y="4672"/>
                  </a:lnTo>
                  <a:lnTo>
                    <a:pt x="8955" y="4626"/>
                  </a:lnTo>
                  <a:lnTo>
                    <a:pt x="8971" y="4580"/>
                  </a:lnTo>
                  <a:lnTo>
                    <a:pt x="8984" y="4532"/>
                  </a:lnTo>
                  <a:lnTo>
                    <a:pt x="8996" y="4483"/>
                  </a:lnTo>
                  <a:lnTo>
                    <a:pt x="9003" y="4431"/>
                  </a:lnTo>
                  <a:lnTo>
                    <a:pt x="9012" y="4380"/>
                  </a:lnTo>
                  <a:lnTo>
                    <a:pt x="9014" y="4329"/>
                  </a:lnTo>
                  <a:lnTo>
                    <a:pt x="9017" y="4275"/>
                  </a:lnTo>
                  <a:close/>
                  <a:moveTo>
                    <a:pt x="9017" y="4122"/>
                  </a:moveTo>
                  <a:lnTo>
                    <a:pt x="9009" y="4124"/>
                  </a:lnTo>
                  <a:lnTo>
                    <a:pt x="9009" y="4275"/>
                  </a:lnTo>
                  <a:lnTo>
                    <a:pt x="9017" y="4275"/>
                  </a:lnTo>
                  <a:lnTo>
                    <a:pt x="9017" y="4122"/>
                  </a:lnTo>
                  <a:close/>
                  <a:moveTo>
                    <a:pt x="9" y="3957"/>
                  </a:moveTo>
                  <a:lnTo>
                    <a:pt x="0" y="3957"/>
                  </a:lnTo>
                  <a:lnTo>
                    <a:pt x="0" y="4275"/>
                  </a:lnTo>
                  <a:lnTo>
                    <a:pt x="3" y="4329"/>
                  </a:lnTo>
                  <a:lnTo>
                    <a:pt x="5" y="4380"/>
                  </a:lnTo>
                  <a:lnTo>
                    <a:pt x="11" y="4431"/>
                  </a:lnTo>
                  <a:lnTo>
                    <a:pt x="21" y="4483"/>
                  </a:lnTo>
                  <a:lnTo>
                    <a:pt x="33" y="4532"/>
                  </a:lnTo>
                  <a:lnTo>
                    <a:pt x="46" y="4580"/>
                  </a:lnTo>
                  <a:lnTo>
                    <a:pt x="62" y="4626"/>
                  </a:lnTo>
                  <a:lnTo>
                    <a:pt x="81" y="4672"/>
                  </a:lnTo>
                  <a:lnTo>
                    <a:pt x="101" y="4717"/>
                  </a:lnTo>
                  <a:lnTo>
                    <a:pt x="124" y="4763"/>
                  </a:lnTo>
                  <a:lnTo>
                    <a:pt x="149" y="4804"/>
                  </a:lnTo>
                  <a:lnTo>
                    <a:pt x="175" y="4847"/>
                  </a:lnTo>
                  <a:lnTo>
                    <a:pt x="203" y="4885"/>
                  </a:lnTo>
                  <a:lnTo>
                    <a:pt x="233" y="4926"/>
                  </a:lnTo>
                  <a:lnTo>
                    <a:pt x="265" y="4961"/>
                  </a:lnTo>
                  <a:lnTo>
                    <a:pt x="300" y="4998"/>
                  </a:lnTo>
                  <a:lnTo>
                    <a:pt x="335" y="5030"/>
                  </a:lnTo>
                  <a:lnTo>
                    <a:pt x="373" y="5063"/>
                  </a:lnTo>
                  <a:lnTo>
                    <a:pt x="410" y="5092"/>
                  </a:lnTo>
                  <a:lnTo>
                    <a:pt x="451" y="5122"/>
                  </a:lnTo>
                  <a:lnTo>
                    <a:pt x="492" y="5147"/>
                  </a:lnTo>
                  <a:lnTo>
                    <a:pt x="534" y="5173"/>
                  </a:lnTo>
                  <a:lnTo>
                    <a:pt x="578" y="5195"/>
                  </a:lnTo>
                  <a:lnTo>
                    <a:pt x="624" y="5214"/>
                  </a:lnTo>
                  <a:lnTo>
                    <a:pt x="670" y="5233"/>
                  </a:lnTo>
                  <a:lnTo>
                    <a:pt x="716" y="5249"/>
                  </a:lnTo>
                  <a:lnTo>
                    <a:pt x="764" y="5263"/>
                  </a:lnTo>
                  <a:lnTo>
                    <a:pt x="815" y="5274"/>
                  </a:lnTo>
                  <a:lnTo>
                    <a:pt x="864" y="5284"/>
                  </a:lnTo>
                  <a:lnTo>
                    <a:pt x="916" y="5290"/>
                  </a:lnTo>
                  <a:lnTo>
                    <a:pt x="967" y="5295"/>
                  </a:lnTo>
                  <a:lnTo>
                    <a:pt x="1020" y="5295"/>
                  </a:lnTo>
                  <a:lnTo>
                    <a:pt x="1560" y="5295"/>
                  </a:lnTo>
                  <a:lnTo>
                    <a:pt x="1555" y="5290"/>
                  </a:lnTo>
                  <a:lnTo>
                    <a:pt x="1555" y="5287"/>
                  </a:lnTo>
                  <a:lnTo>
                    <a:pt x="1020" y="5287"/>
                  </a:lnTo>
                  <a:lnTo>
                    <a:pt x="967" y="5287"/>
                  </a:lnTo>
                  <a:lnTo>
                    <a:pt x="916" y="5281"/>
                  </a:lnTo>
                  <a:lnTo>
                    <a:pt x="867" y="5276"/>
                  </a:lnTo>
                  <a:lnTo>
                    <a:pt x="815" y="5268"/>
                  </a:lnTo>
                  <a:lnTo>
                    <a:pt x="767" y="5255"/>
                  </a:lnTo>
                  <a:lnTo>
                    <a:pt x="718" y="5241"/>
                  </a:lnTo>
                  <a:lnTo>
                    <a:pt x="672" y="5225"/>
                  </a:lnTo>
                  <a:lnTo>
                    <a:pt x="626" y="5209"/>
                  </a:lnTo>
                  <a:lnTo>
                    <a:pt x="580" y="5187"/>
                  </a:lnTo>
                  <a:lnTo>
                    <a:pt x="537" y="5166"/>
                  </a:lnTo>
                  <a:lnTo>
                    <a:pt x="495" y="5141"/>
                  </a:lnTo>
                  <a:lnTo>
                    <a:pt x="454" y="5115"/>
                  </a:lnTo>
                  <a:lnTo>
                    <a:pt x="416" y="5087"/>
                  </a:lnTo>
                  <a:lnTo>
                    <a:pt x="375" y="5058"/>
                  </a:lnTo>
                  <a:lnTo>
                    <a:pt x="341" y="5025"/>
                  </a:lnTo>
                  <a:lnTo>
                    <a:pt x="306" y="4990"/>
                  </a:lnTo>
                  <a:lnTo>
                    <a:pt x="270" y="4956"/>
                  </a:lnTo>
                  <a:lnTo>
                    <a:pt x="240" y="4920"/>
                  </a:lnTo>
                  <a:lnTo>
                    <a:pt x="208" y="4882"/>
                  </a:lnTo>
                  <a:lnTo>
                    <a:pt x="181" y="4841"/>
                  </a:lnTo>
                  <a:lnTo>
                    <a:pt x="154" y="4802"/>
                  </a:lnTo>
                  <a:lnTo>
                    <a:pt x="130" y="4758"/>
                  </a:lnTo>
                  <a:lnTo>
                    <a:pt x="108" y="4715"/>
                  </a:lnTo>
                  <a:lnTo>
                    <a:pt x="87" y="4669"/>
                  </a:lnTo>
                  <a:lnTo>
                    <a:pt x="71" y="4623"/>
                  </a:lnTo>
                  <a:lnTo>
                    <a:pt x="55" y="4578"/>
                  </a:lnTo>
                  <a:lnTo>
                    <a:pt x="41" y="4528"/>
                  </a:lnTo>
                  <a:lnTo>
                    <a:pt x="30" y="4480"/>
                  </a:lnTo>
                  <a:lnTo>
                    <a:pt x="19" y="4431"/>
                  </a:lnTo>
                  <a:lnTo>
                    <a:pt x="14" y="4380"/>
                  </a:lnTo>
                  <a:lnTo>
                    <a:pt x="9" y="4329"/>
                  </a:lnTo>
                  <a:lnTo>
                    <a:pt x="9" y="4275"/>
                  </a:lnTo>
                  <a:lnTo>
                    <a:pt x="9" y="3957"/>
                  </a:lnTo>
                  <a:close/>
                  <a:moveTo>
                    <a:pt x="0" y="0"/>
                  </a:moveTo>
                  <a:lnTo>
                    <a:pt x="0" y="3464"/>
                  </a:lnTo>
                  <a:lnTo>
                    <a:pt x="9" y="3464"/>
                  </a:lnTo>
                  <a:lnTo>
                    <a:pt x="9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382A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2424" y="1943"/>
              <a:ext cx="613" cy="13"/>
            </a:xfrm>
            <a:custGeom>
              <a:avLst/>
              <a:gdLst/>
              <a:ahLst/>
              <a:cxnLst>
                <a:cxn ang="0">
                  <a:pos x="131" y="39"/>
                </a:cxn>
                <a:cxn ang="0">
                  <a:pos x="339" y="36"/>
                </a:cxn>
                <a:cxn ang="0">
                  <a:pos x="544" y="33"/>
                </a:cxn>
                <a:cxn ang="0">
                  <a:pos x="785" y="36"/>
                </a:cxn>
                <a:cxn ang="0">
                  <a:pos x="1008" y="52"/>
                </a:cxn>
                <a:cxn ang="0">
                  <a:pos x="1236" y="65"/>
                </a:cxn>
                <a:cxn ang="0">
                  <a:pos x="2021" y="74"/>
                </a:cxn>
                <a:cxn ang="0">
                  <a:pos x="2221" y="81"/>
                </a:cxn>
                <a:cxn ang="0">
                  <a:pos x="2355" y="95"/>
                </a:cxn>
                <a:cxn ang="0">
                  <a:pos x="2493" y="111"/>
                </a:cxn>
                <a:cxn ang="0">
                  <a:pos x="2695" y="120"/>
                </a:cxn>
                <a:cxn ang="0">
                  <a:pos x="2828" y="117"/>
                </a:cxn>
                <a:cxn ang="0">
                  <a:pos x="2976" y="103"/>
                </a:cxn>
                <a:cxn ang="0">
                  <a:pos x="3095" y="85"/>
                </a:cxn>
                <a:cxn ang="0">
                  <a:pos x="3241" y="71"/>
                </a:cxn>
                <a:cxn ang="0">
                  <a:pos x="3370" y="71"/>
                </a:cxn>
                <a:cxn ang="0">
                  <a:pos x="3570" y="79"/>
                </a:cxn>
                <a:cxn ang="0">
                  <a:pos x="3705" y="95"/>
                </a:cxn>
                <a:cxn ang="0">
                  <a:pos x="3843" y="111"/>
                </a:cxn>
                <a:cxn ang="0">
                  <a:pos x="4044" y="120"/>
                </a:cxn>
                <a:cxn ang="0">
                  <a:pos x="4752" y="127"/>
                </a:cxn>
                <a:cxn ang="0">
                  <a:pos x="4930" y="120"/>
                </a:cxn>
                <a:cxn ang="0">
                  <a:pos x="5057" y="103"/>
                </a:cxn>
                <a:cxn ang="0">
                  <a:pos x="5183" y="87"/>
                </a:cxn>
                <a:cxn ang="0">
                  <a:pos x="5356" y="81"/>
                </a:cxn>
                <a:cxn ang="0">
                  <a:pos x="5505" y="85"/>
                </a:cxn>
                <a:cxn ang="0">
                  <a:pos x="5664" y="101"/>
                </a:cxn>
                <a:cxn ang="0">
                  <a:pos x="5791" y="122"/>
                </a:cxn>
                <a:cxn ang="0">
                  <a:pos x="5956" y="138"/>
                </a:cxn>
                <a:cxn ang="0">
                  <a:pos x="6403" y="143"/>
                </a:cxn>
                <a:cxn ang="0">
                  <a:pos x="6743" y="113"/>
                </a:cxn>
                <a:cxn ang="0">
                  <a:pos x="6066" y="108"/>
                </a:cxn>
                <a:cxn ang="0">
                  <a:pos x="5869" y="97"/>
                </a:cxn>
                <a:cxn ang="0">
                  <a:pos x="5731" y="79"/>
                </a:cxn>
                <a:cxn ang="0">
                  <a:pos x="5594" y="60"/>
                </a:cxn>
                <a:cxn ang="0">
                  <a:pos x="5392" y="49"/>
                </a:cxn>
                <a:cxn ang="0">
                  <a:pos x="5259" y="52"/>
                </a:cxn>
                <a:cxn ang="0">
                  <a:pos x="5114" y="62"/>
                </a:cxn>
                <a:cxn ang="0">
                  <a:pos x="4992" y="79"/>
                </a:cxn>
                <a:cxn ang="0">
                  <a:pos x="4849" y="92"/>
                </a:cxn>
                <a:cxn ang="0">
                  <a:pos x="4716" y="95"/>
                </a:cxn>
                <a:cxn ang="0">
                  <a:pos x="3931" y="85"/>
                </a:cxn>
                <a:cxn ang="0">
                  <a:pos x="3772" y="71"/>
                </a:cxn>
                <a:cxn ang="0">
                  <a:pos x="3645" y="55"/>
                </a:cxn>
                <a:cxn ang="0">
                  <a:pos x="3484" y="41"/>
                </a:cxn>
                <a:cxn ang="0">
                  <a:pos x="3337" y="39"/>
                </a:cxn>
                <a:cxn ang="0">
                  <a:pos x="3160" y="46"/>
                </a:cxn>
                <a:cxn ang="0">
                  <a:pos x="3029" y="62"/>
                </a:cxn>
                <a:cxn ang="0">
                  <a:pos x="2906" y="79"/>
                </a:cxn>
                <a:cxn ang="0">
                  <a:pos x="2728" y="87"/>
                </a:cxn>
                <a:cxn ang="0">
                  <a:pos x="2585" y="85"/>
                </a:cxn>
                <a:cxn ang="0">
                  <a:pos x="2426" y="71"/>
                </a:cxn>
                <a:cxn ang="0">
                  <a:pos x="2296" y="57"/>
                </a:cxn>
                <a:cxn ang="0">
                  <a:pos x="2134" y="44"/>
                </a:cxn>
                <a:cxn ang="0">
                  <a:pos x="1349" y="33"/>
                </a:cxn>
                <a:cxn ang="0">
                  <a:pos x="1149" y="28"/>
                </a:cxn>
                <a:cxn ang="0">
                  <a:pos x="877" y="9"/>
                </a:cxn>
                <a:cxn ang="0">
                  <a:pos x="674" y="4"/>
                </a:cxn>
                <a:cxn ang="0">
                  <a:pos x="431" y="4"/>
                </a:cxn>
                <a:cxn ang="0">
                  <a:pos x="245" y="6"/>
                </a:cxn>
                <a:cxn ang="0">
                  <a:pos x="2" y="6"/>
                </a:cxn>
              </a:cxnLst>
              <a:rect l="0" t="0" r="r" b="b"/>
              <a:pathLst>
                <a:path w="6743" h="147">
                  <a:moveTo>
                    <a:pt x="0" y="39"/>
                  </a:moveTo>
                  <a:lnTo>
                    <a:pt x="131" y="39"/>
                  </a:lnTo>
                  <a:lnTo>
                    <a:pt x="247" y="39"/>
                  </a:lnTo>
                  <a:lnTo>
                    <a:pt x="339" y="36"/>
                  </a:lnTo>
                  <a:lnTo>
                    <a:pt x="431" y="36"/>
                  </a:lnTo>
                  <a:lnTo>
                    <a:pt x="544" y="33"/>
                  </a:lnTo>
                  <a:lnTo>
                    <a:pt x="674" y="36"/>
                  </a:lnTo>
                  <a:lnTo>
                    <a:pt x="785" y="36"/>
                  </a:lnTo>
                  <a:lnTo>
                    <a:pt x="874" y="41"/>
                  </a:lnTo>
                  <a:lnTo>
                    <a:pt x="1008" y="52"/>
                  </a:lnTo>
                  <a:lnTo>
                    <a:pt x="1146" y="60"/>
                  </a:lnTo>
                  <a:lnTo>
                    <a:pt x="1236" y="65"/>
                  </a:lnTo>
                  <a:lnTo>
                    <a:pt x="1349" y="65"/>
                  </a:lnTo>
                  <a:lnTo>
                    <a:pt x="2021" y="74"/>
                  </a:lnTo>
                  <a:lnTo>
                    <a:pt x="2134" y="76"/>
                  </a:lnTo>
                  <a:lnTo>
                    <a:pt x="2221" y="81"/>
                  </a:lnTo>
                  <a:lnTo>
                    <a:pt x="2293" y="90"/>
                  </a:lnTo>
                  <a:lnTo>
                    <a:pt x="2355" y="95"/>
                  </a:lnTo>
                  <a:lnTo>
                    <a:pt x="2421" y="103"/>
                  </a:lnTo>
                  <a:lnTo>
                    <a:pt x="2493" y="111"/>
                  </a:lnTo>
                  <a:lnTo>
                    <a:pt x="2582" y="117"/>
                  </a:lnTo>
                  <a:lnTo>
                    <a:pt x="2695" y="120"/>
                  </a:lnTo>
                  <a:lnTo>
                    <a:pt x="2728" y="120"/>
                  </a:lnTo>
                  <a:lnTo>
                    <a:pt x="2828" y="117"/>
                  </a:lnTo>
                  <a:lnTo>
                    <a:pt x="2909" y="111"/>
                  </a:lnTo>
                  <a:lnTo>
                    <a:pt x="2976" y="103"/>
                  </a:lnTo>
                  <a:lnTo>
                    <a:pt x="3036" y="95"/>
                  </a:lnTo>
                  <a:lnTo>
                    <a:pt x="3095" y="85"/>
                  </a:lnTo>
                  <a:lnTo>
                    <a:pt x="3162" y="76"/>
                  </a:lnTo>
                  <a:lnTo>
                    <a:pt x="3241" y="71"/>
                  </a:lnTo>
                  <a:lnTo>
                    <a:pt x="3337" y="71"/>
                  </a:lnTo>
                  <a:lnTo>
                    <a:pt x="3370" y="71"/>
                  </a:lnTo>
                  <a:lnTo>
                    <a:pt x="3480" y="74"/>
                  </a:lnTo>
                  <a:lnTo>
                    <a:pt x="3570" y="79"/>
                  </a:lnTo>
                  <a:lnTo>
                    <a:pt x="3640" y="87"/>
                  </a:lnTo>
                  <a:lnTo>
                    <a:pt x="3705" y="95"/>
                  </a:lnTo>
                  <a:lnTo>
                    <a:pt x="3770" y="103"/>
                  </a:lnTo>
                  <a:lnTo>
                    <a:pt x="3843" y="111"/>
                  </a:lnTo>
                  <a:lnTo>
                    <a:pt x="3931" y="117"/>
                  </a:lnTo>
                  <a:lnTo>
                    <a:pt x="4044" y="120"/>
                  </a:lnTo>
                  <a:lnTo>
                    <a:pt x="4716" y="127"/>
                  </a:lnTo>
                  <a:lnTo>
                    <a:pt x="4752" y="127"/>
                  </a:lnTo>
                  <a:lnTo>
                    <a:pt x="4852" y="125"/>
                  </a:lnTo>
                  <a:lnTo>
                    <a:pt x="4930" y="120"/>
                  </a:lnTo>
                  <a:lnTo>
                    <a:pt x="4997" y="111"/>
                  </a:lnTo>
                  <a:lnTo>
                    <a:pt x="5057" y="103"/>
                  </a:lnTo>
                  <a:lnTo>
                    <a:pt x="5116" y="95"/>
                  </a:lnTo>
                  <a:lnTo>
                    <a:pt x="5183" y="87"/>
                  </a:lnTo>
                  <a:lnTo>
                    <a:pt x="5259" y="85"/>
                  </a:lnTo>
                  <a:lnTo>
                    <a:pt x="5356" y="81"/>
                  </a:lnTo>
                  <a:lnTo>
                    <a:pt x="5392" y="81"/>
                  </a:lnTo>
                  <a:lnTo>
                    <a:pt x="5505" y="85"/>
                  </a:lnTo>
                  <a:lnTo>
                    <a:pt x="5591" y="92"/>
                  </a:lnTo>
                  <a:lnTo>
                    <a:pt x="5664" y="101"/>
                  </a:lnTo>
                  <a:lnTo>
                    <a:pt x="5726" y="111"/>
                  </a:lnTo>
                  <a:lnTo>
                    <a:pt x="5791" y="122"/>
                  </a:lnTo>
                  <a:lnTo>
                    <a:pt x="5864" y="131"/>
                  </a:lnTo>
                  <a:lnTo>
                    <a:pt x="5956" y="138"/>
                  </a:lnTo>
                  <a:lnTo>
                    <a:pt x="6066" y="141"/>
                  </a:lnTo>
                  <a:lnTo>
                    <a:pt x="6403" y="143"/>
                  </a:lnTo>
                  <a:lnTo>
                    <a:pt x="6741" y="147"/>
                  </a:lnTo>
                  <a:lnTo>
                    <a:pt x="6743" y="113"/>
                  </a:lnTo>
                  <a:lnTo>
                    <a:pt x="6403" y="111"/>
                  </a:lnTo>
                  <a:lnTo>
                    <a:pt x="6066" y="108"/>
                  </a:lnTo>
                  <a:lnTo>
                    <a:pt x="5956" y="106"/>
                  </a:lnTo>
                  <a:lnTo>
                    <a:pt x="5869" y="97"/>
                  </a:lnTo>
                  <a:lnTo>
                    <a:pt x="5797" y="90"/>
                  </a:lnTo>
                  <a:lnTo>
                    <a:pt x="5731" y="79"/>
                  </a:lnTo>
                  <a:lnTo>
                    <a:pt x="5666" y="69"/>
                  </a:lnTo>
                  <a:lnTo>
                    <a:pt x="5594" y="60"/>
                  </a:lnTo>
                  <a:lnTo>
                    <a:pt x="5505" y="52"/>
                  </a:lnTo>
                  <a:lnTo>
                    <a:pt x="5392" y="49"/>
                  </a:lnTo>
                  <a:lnTo>
                    <a:pt x="5356" y="49"/>
                  </a:lnTo>
                  <a:lnTo>
                    <a:pt x="5259" y="52"/>
                  </a:lnTo>
                  <a:lnTo>
                    <a:pt x="5178" y="57"/>
                  </a:lnTo>
                  <a:lnTo>
                    <a:pt x="5114" y="62"/>
                  </a:lnTo>
                  <a:lnTo>
                    <a:pt x="5051" y="71"/>
                  </a:lnTo>
                  <a:lnTo>
                    <a:pt x="4992" y="79"/>
                  </a:lnTo>
                  <a:lnTo>
                    <a:pt x="4927" y="87"/>
                  </a:lnTo>
                  <a:lnTo>
                    <a:pt x="4849" y="92"/>
                  </a:lnTo>
                  <a:lnTo>
                    <a:pt x="4752" y="95"/>
                  </a:lnTo>
                  <a:lnTo>
                    <a:pt x="4716" y="95"/>
                  </a:lnTo>
                  <a:lnTo>
                    <a:pt x="4044" y="87"/>
                  </a:lnTo>
                  <a:lnTo>
                    <a:pt x="3931" y="85"/>
                  </a:lnTo>
                  <a:lnTo>
                    <a:pt x="3845" y="79"/>
                  </a:lnTo>
                  <a:lnTo>
                    <a:pt x="3772" y="71"/>
                  </a:lnTo>
                  <a:lnTo>
                    <a:pt x="3710" y="62"/>
                  </a:lnTo>
                  <a:lnTo>
                    <a:pt x="3645" y="55"/>
                  </a:lnTo>
                  <a:lnTo>
                    <a:pt x="3572" y="46"/>
                  </a:lnTo>
                  <a:lnTo>
                    <a:pt x="3484" y="41"/>
                  </a:lnTo>
                  <a:lnTo>
                    <a:pt x="3370" y="39"/>
                  </a:lnTo>
                  <a:lnTo>
                    <a:pt x="3337" y="39"/>
                  </a:lnTo>
                  <a:lnTo>
                    <a:pt x="3238" y="39"/>
                  </a:lnTo>
                  <a:lnTo>
                    <a:pt x="3160" y="46"/>
                  </a:lnTo>
                  <a:lnTo>
                    <a:pt x="3093" y="55"/>
                  </a:lnTo>
                  <a:lnTo>
                    <a:pt x="3029" y="62"/>
                  </a:lnTo>
                  <a:lnTo>
                    <a:pt x="2971" y="71"/>
                  </a:lnTo>
                  <a:lnTo>
                    <a:pt x="2906" y="79"/>
                  </a:lnTo>
                  <a:lnTo>
                    <a:pt x="2825" y="85"/>
                  </a:lnTo>
                  <a:lnTo>
                    <a:pt x="2728" y="87"/>
                  </a:lnTo>
                  <a:lnTo>
                    <a:pt x="2695" y="87"/>
                  </a:lnTo>
                  <a:lnTo>
                    <a:pt x="2585" y="85"/>
                  </a:lnTo>
                  <a:lnTo>
                    <a:pt x="2495" y="79"/>
                  </a:lnTo>
                  <a:lnTo>
                    <a:pt x="2426" y="71"/>
                  </a:lnTo>
                  <a:lnTo>
                    <a:pt x="2361" y="65"/>
                  </a:lnTo>
                  <a:lnTo>
                    <a:pt x="2296" y="57"/>
                  </a:lnTo>
                  <a:lnTo>
                    <a:pt x="2223" y="49"/>
                  </a:lnTo>
                  <a:lnTo>
                    <a:pt x="2134" y="44"/>
                  </a:lnTo>
                  <a:lnTo>
                    <a:pt x="2021" y="41"/>
                  </a:lnTo>
                  <a:lnTo>
                    <a:pt x="1349" y="33"/>
                  </a:lnTo>
                  <a:lnTo>
                    <a:pt x="1236" y="33"/>
                  </a:lnTo>
                  <a:lnTo>
                    <a:pt x="1149" y="28"/>
                  </a:lnTo>
                  <a:lnTo>
                    <a:pt x="1011" y="20"/>
                  </a:lnTo>
                  <a:lnTo>
                    <a:pt x="877" y="9"/>
                  </a:lnTo>
                  <a:lnTo>
                    <a:pt x="787" y="4"/>
                  </a:lnTo>
                  <a:lnTo>
                    <a:pt x="674" y="4"/>
                  </a:lnTo>
                  <a:lnTo>
                    <a:pt x="544" y="0"/>
                  </a:lnTo>
                  <a:lnTo>
                    <a:pt x="431" y="4"/>
                  </a:lnTo>
                  <a:lnTo>
                    <a:pt x="339" y="4"/>
                  </a:lnTo>
                  <a:lnTo>
                    <a:pt x="245" y="6"/>
                  </a:lnTo>
                  <a:lnTo>
                    <a:pt x="131" y="6"/>
                  </a:lnTo>
                  <a:lnTo>
                    <a:pt x="2" y="6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2424" y="2074"/>
              <a:ext cx="498" cy="12"/>
            </a:xfrm>
            <a:custGeom>
              <a:avLst/>
              <a:gdLst/>
              <a:ahLst/>
              <a:cxnLst>
                <a:cxn ang="0">
                  <a:pos x="92" y="41"/>
                </a:cxn>
                <a:cxn ang="0">
                  <a:pos x="275" y="36"/>
                </a:cxn>
                <a:cxn ang="0">
                  <a:pos x="459" y="32"/>
                </a:cxn>
                <a:cxn ang="0">
                  <a:pos x="636" y="36"/>
                </a:cxn>
                <a:cxn ang="0">
                  <a:pos x="820" y="48"/>
                </a:cxn>
                <a:cxn ang="0">
                  <a:pos x="1004" y="62"/>
                </a:cxn>
                <a:cxn ang="0">
                  <a:pos x="1644" y="71"/>
                </a:cxn>
                <a:cxn ang="0">
                  <a:pos x="1803" y="78"/>
                </a:cxn>
                <a:cxn ang="0">
                  <a:pos x="1913" y="92"/>
                </a:cxn>
                <a:cxn ang="0">
                  <a:pos x="2026" y="105"/>
                </a:cxn>
                <a:cxn ang="0">
                  <a:pos x="2189" y="114"/>
                </a:cxn>
                <a:cxn ang="0">
                  <a:pos x="2294" y="110"/>
                </a:cxn>
                <a:cxn ang="0">
                  <a:pos x="2419" y="98"/>
                </a:cxn>
                <a:cxn ang="0">
                  <a:pos x="2516" y="78"/>
                </a:cxn>
                <a:cxn ang="0">
                  <a:pos x="2636" y="65"/>
                </a:cxn>
                <a:cxn ang="0">
                  <a:pos x="2739" y="62"/>
                </a:cxn>
                <a:cxn ang="0">
                  <a:pos x="2898" y="71"/>
                </a:cxn>
                <a:cxn ang="0">
                  <a:pos x="3009" y="87"/>
                </a:cxn>
                <a:cxn ang="0">
                  <a:pos x="3123" y="103"/>
                </a:cxn>
                <a:cxn ang="0">
                  <a:pos x="3284" y="110"/>
                </a:cxn>
                <a:cxn ang="0">
                  <a:pos x="3860" y="117"/>
                </a:cxn>
                <a:cxn ang="0">
                  <a:pos x="4005" y="108"/>
                </a:cxn>
                <a:cxn ang="0">
                  <a:pos x="4110" y="92"/>
                </a:cxn>
                <a:cxn ang="0">
                  <a:pos x="4216" y="76"/>
                </a:cxn>
                <a:cxn ang="0">
                  <a:pos x="4359" y="71"/>
                </a:cxn>
                <a:cxn ang="0">
                  <a:pos x="4472" y="73"/>
                </a:cxn>
                <a:cxn ang="0">
                  <a:pos x="4601" y="89"/>
                </a:cxn>
                <a:cxn ang="0">
                  <a:pos x="4707" y="108"/>
                </a:cxn>
                <a:cxn ang="0">
                  <a:pos x="4838" y="124"/>
                </a:cxn>
                <a:cxn ang="0">
                  <a:pos x="5206" y="130"/>
                </a:cxn>
                <a:cxn ang="0">
                  <a:pos x="5478" y="100"/>
                </a:cxn>
                <a:cxn ang="0">
                  <a:pos x="4930" y="98"/>
                </a:cxn>
                <a:cxn ang="0">
                  <a:pos x="4769" y="87"/>
                </a:cxn>
                <a:cxn ang="0">
                  <a:pos x="4661" y="68"/>
                </a:cxn>
                <a:cxn ang="0">
                  <a:pos x="4548" y="48"/>
                </a:cxn>
                <a:cxn ang="0">
                  <a:pos x="4383" y="38"/>
                </a:cxn>
                <a:cxn ang="0">
                  <a:pos x="4277" y="41"/>
                </a:cxn>
                <a:cxn ang="0">
                  <a:pos x="4156" y="52"/>
                </a:cxn>
                <a:cxn ang="0">
                  <a:pos x="4056" y="71"/>
                </a:cxn>
                <a:cxn ang="0">
                  <a:pos x="3938" y="81"/>
                </a:cxn>
                <a:cxn ang="0">
                  <a:pos x="3835" y="84"/>
                </a:cxn>
                <a:cxn ang="0">
                  <a:pos x="3195" y="76"/>
                </a:cxn>
                <a:cxn ang="0">
                  <a:pos x="3066" y="62"/>
                </a:cxn>
                <a:cxn ang="0">
                  <a:pos x="2963" y="46"/>
                </a:cxn>
                <a:cxn ang="0">
                  <a:pos x="2831" y="32"/>
                </a:cxn>
                <a:cxn ang="0">
                  <a:pos x="2718" y="30"/>
                </a:cxn>
                <a:cxn ang="0">
                  <a:pos x="2567" y="38"/>
                </a:cxn>
                <a:cxn ang="0">
                  <a:pos x="2461" y="57"/>
                </a:cxn>
                <a:cxn ang="0">
                  <a:pos x="2359" y="73"/>
                </a:cxn>
                <a:cxn ang="0">
                  <a:pos x="2210" y="81"/>
                </a:cxn>
                <a:cxn ang="0">
                  <a:pos x="2100" y="78"/>
                </a:cxn>
                <a:cxn ang="0">
                  <a:pos x="1970" y="68"/>
                </a:cxn>
                <a:cxn ang="0">
                  <a:pos x="1865" y="52"/>
                </a:cxn>
                <a:cxn ang="0">
                  <a:pos x="1736" y="41"/>
                </a:cxn>
                <a:cxn ang="0">
                  <a:pos x="1096" y="32"/>
                </a:cxn>
                <a:cxn ang="0">
                  <a:pos x="933" y="27"/>
                </a:cxn>
                <a:cxn ang="0">
                  <a:pos x="710" y="6"/>
                </a:cxn>
                <a:cxn ang="0">
                  <a:pos x="548" y="0"/>
                </a:cxn>
                <a:cxn ang="0">
                  <a:pos x="357" y="2"/>
                </a:cxn>
                <a:cxn ang="0">
                  <a:pos x="192" y="6"/>
                </a:cxn>
                <a:cxn ang="0">
                  <a:pos x="0" y="6"/>
                </a:cxn>
              </a:cxnLst>
              <a:rect l="0" t="0" r="r" b="b"/>
              <a:pathLst>
                <a:path w="5478" h="133">
                  <a:moveTo>
                    <a:pt x="0" y="38"/>
                  </a:moveTo>
                  <a:lnTo>
                    <a:pt x="92" y="41"/>
                  </a:lnTo>
                  <a:lnTo>
                    <a:pt x="194" y="38"/>
                  </a:lnTo>
                  <a:lnTo>
                    <a:pt x="275" y="36"/>
                  </a:lnTo>
                  <a:lnTo>
                    <a:pt x="357" y="36"/>
                  </a:lnTo>
                  <a:lnTo>
                    <a:pt x="459" y="32"/>
                  </a:lnTo>
                  <a:lnTo>
                    <a:pt x="548" y="32"/>
                  </a:lnTo>
                  <a:lnTo>
                    <a:pt x="636" y="36"/>
                  </a:lnTo>
                  <a:lnTo>
                    <a:pt x="710" y="38"/>
                  </a:lnTo>
                  <a:lnTo>
                    <a:pt x="820" y="48"/>
                  </a:lnTo>
                  <a:lnTo>
                    <a:pt x="931" y="60"/>
                  </a:lnTo>
                  <a:lnTo>
                    <a:pt x="1004" y="62"/>
                  </a:lnTo>
                  <a:lnTo>
                    <a:pt x="1093" y="65"/>
                  </a:lnTo>
                  <a:lnTo>
                    <a:pt x="1644" y="71"/>
                  </a:lnTo>
                  <a:lnTo>
                    <a:pt x="1733" y="73"/>
                  </a:lnTo>
                  <a:lnTo>
                    <a:pt x="1803" y="78"/>
                  </a:lnTo>
                  <a:lnTo>
                    <a:pt x="1862" y="84"/>
                  </a:lnTo>
                  <a:lnTo>
                    <a:pt x="1913" y="92"/>
                  </a:lnTo>
                  <a:lnTo>
                    <a:pt x="1968" y="100"/>
                  </a:lnTo>
                  <a:lnTo>
                    <a:pt x="2026" y="105"/>
                  </a:lnTo>
                  <a:lnTo>
                    <a:pt x="2097" y="110"/>
                  </a:lnTo>
                  <a:lnTo>
                    <a:pt x="2189" y="114"/>
                  </a:lnTo>
                  <a:lnTo>
                    <a:pt x="2210" y="114"/>
                  </a:lnTo>
                  <a:lnTo>
                    <a:pt x="2294" y="110"/>
                  </a:lnTo>
                  <a:lnTo>
                    <a:pt x="2362" y="105"/>
                  </a:lnTo>
                  <a:lnTo>
                    <a:pt x="2419" y="98"/>
                  </a:lnTo>
                  <a:lnTo>
                    <a:pt x="2467" y="89"/>
                  </a:lnTo>
                  <a:lnTo>
                    <a:pt x="2516" y="78"/>
                  </a:lnTo>
                  <a:lnTo>
                    <a:pt x="2572" y="71"/>
                  </a:lnTo>
                  <a:lnTo>
                    <a:pt x="2636" y="65"/>
                  </a:lnTo>
                  <a:lnTo>
                    <a:pt x="2718" y="62"/>
                  </a:lnTo>
                  <a:lnTo>
                    <a:pt x="2739" y="62"/>
                  </a:lnTo>
                  <a:lnTo>
                    <a:pt x="2829" y="65"/>
                  </a:lnTo>
                  <a:lnTo>
                    <a:pt x="2898" y="71"/>
                  </a:lnTo>
                  <a:lnTo>
                    <a:pt x="2958" y="78"/>
                  </a:lnTo>
                  <a:lnTo>
                    <a:pt x="3009" y="87"/>
                  </a:lnTo>
                  <a:lnTo>
                    <a:pt x="3063" y="94"/>
                  </a:lnTo>
                  <a:lnTo>
                    <a:pt x="3123" y="103"/>
                  </a:lnTo>
                  <a:lnTo>
                    <a:pt x="3193" y="108"/>
                  </a:lnTo>
                  <a:lnTo>
                    <a:pt x="3284" y="110"/>
                  </a:lnTo>
                  <a:lnTo>
                    <a:pt x="3832" y="117"/>
                  </a:lnTo>
                  <a:lnTo>
                    <a:pt x="3860" y="117"/>
                  </a:lnTo>
                  <a:lnTo>
                    <a:pt x="3940" y="114"/>
                  </a:lnTo>
                  <a:lnTo>
                    <a:pt x="4005" y="108"/>
                  </a:lnTo>
                  <a:lnTo>
                    <a:pt x="4062" y="103"/>
                  </a:lnTo>
                  <a:lnTo>
                    <a:pt x="4110" y="92"/>
                  </a:lnTo>
                  <a:lnTo>
                    <a:pt x="4161" y="84"/>
                  </a:lnTo>
                  <a:lnTo>
                    <a:pt x="4216" y="76"/>
                  </a:lnTo>
                  <a:lnTo>
                    <a:pt x="4277" y="71"/>
                  </a:lnTo>
                  <a:lnTo>
                    <a:pt x="4359" y="71"/>
                  </a:lnTo>
                  <a:lnTo>
                    <a:pt x="4383" y="71"/>
                  </a:lnTo>
                  <a:lnTo>
                    <a:pt x="4472" y="73"/>
                  </a:lnTo>
                  <a:lnTo>
                    <a:pt x="4542" y="81"/>
                  </a:lnTo>
                  <a:lnTo>
                    <a:pt x="4601" y="89"/>
                  </a:lnTo>
                  <a:lnTo>
                    <a:pt x="4652" y="100"/>
                  </a:lnTo>
                  <a:lnTo>
                    <a:pt x="4707" y="108"/>
                  </a:lnTo>
                  <a:lnTo>
                    <a:pt x="4766" y="119"/>
                  </a:lnTo>
                  <a:lnTo>
                    <a:pt x="4838" y="124"/>
                  </a:lnTo>
                  <a:lnTo>
                    <a:pt x="4930" y="130"/>
                  </a:lnTo>
                  <a:lnTo>
                    <a:pt x="5206" y="130"/>
                  </a:lnTo>
                  <a:lnTo>
                    <a:pt x="5478" y="133"/>
                  </a:lnTo>
                  <a:lnTo>
                    <a:pt x="5478" y="100"/>
                  </a:lnTo>
                  <a:lnTo>
                    <a:pt x="5206" y="98"/>
                  </a:lnTo>
                  <a:lnTo>
                    <a:pt x="4930" y="98"/>
                  </a:lnTo>
                  <a:lnTo>
                    <a:pt x="4842" y="92"/>
                  </a:lnTo>
                  <a:lnTo>
                    <a:pt x="4769" y="87"/>
                  </a:lnTo>
                  <a:lnTo>
                    <a:pt x="4712" y="78"/>
                  </a:lnTo>
                  <a:lnTo>
                    <a:pt x="4661" y="68"/>
                  </a:lnTo>
                  <a:lnTo>
                    <a:pt x="4607" y="57"/>
                  </a:lnTo>
                  <a:lnTo>
                    <a:pt x="4548" y="48"/>
                  </a:lnTo>
                  <a:lnTo>
                    <a:pt x="4474" y="41"/>
                  </a:lnTo>
                  <a:lnTo>
                    <a:pt x="4383" y="38"/>
                  </a:lnTo>
                  <a:lnTo>
                    <a:pt x="4359" y="38"/>
                  </a:lnTo>
                  <a:lnTo>
                    <a:pt x="4277" y="41"/>
                  </a:lnTo>
                  <a:lnTo>
                    <a:pt x="4210" y="46"/>
                  </a:lnTo>
                  <a:lnTo>
                    <a:pt x="4156" y="52"/>
                  </a:lnTo>
                  <a:lnTo>
                    <a:pt x="4104" y="62"/>
                  </a:lnTo>
                  <a:lnTo>
                    <a:pt x="4056" y="71"/>
                  </a:lnTo>
                  <a:lnTo>
                    <a:pt x="4002" y="76"/>
                  </a:lnTo>
                  <a:lnTo>
                    <a:pt x="3938" y="81"/>
                  </a:lnTo>
                  <a:lnTo>
                    <a:pt x="3860" y="84"/>
                  </a:lnTo>
                  <a:lnTo>
                    <a:pt x="3835" y="84"/>
                  </a:lnTo>
                  <a:lnTo>
                    <a:pt x="3287" y="78"/>
                  </a:lnTo>
                  <a:lnTo>
                    <a:pt x="3195" y="76"/>
                  </a:lnTo>
                  <a:lnTo>
                    <a:pt x="3125" y="71"/>
                  </a:lnTo>
                  <a:lnTo>
                    <a:pt x="3066" y="62"/>
                  </a:lnTo>
                  <a:lnTo>
                    <a:pt x="3015" y="54"/>
                  </a:lnTo>
                  <a:lnTo>
                    <a:pt x="2963" y="46"/>
                  </a:lnTo>
                  <a:lnTo>
                    <a:pt x="2904" y="38"/>
                  </a:lnTo>
                  <a:lnTo>
                    <a:pt x="2831" y="32"/>
                  </a:lnTo>
                  <a:lnTo>
                    <a:pt x="2739" y="30"/>
                  </a:lnTo>
                  <a:lnTo>
                    <a:pt x="2718" y="30"/>
                  </a:lnTo>
                  <a:lnTo>
                    <a:pt x="2634" y="32"/>
                  </a:lnTo>
                  <a:lnTo>
                    <a:pt x="2567" y="38"/>
                  </a:lnTo>
                  <a:lnTo>
                    <a:pt x="2509" y="46"/>
                  </a:lnTo>
                  <a:lnTo>
                    <a:pt x="2461" y="57"/>
                  </a:lnTo>
                  <a:lnTo>
                    <a:pt x="2413" y="65"/>
                  </a:lnTo>
                  <a:lnTo>
                    <a:pt x="2359" y="73"/>
                  </a:lnTo>
                  <a:lnTo>
                    <a:pt x="2291" y="78"/>
                  </a:lnTo>
                  <a:lnTo>
                    <a:pt x="2210" y="81"/>
                  </a:lnTo>
                  <a:lnTo>
                    <a:pt x="2191" y="81"/>
                  </a:lnTo>
                  <a:lnTo>
                    <a:pt x="2100" y="78"/>
                  </a:lnTo>
                  <a:lnTo>
                    <a:pt x="2030" y="73"/>
                  </a:lnTo>
                  <a:lnTo>
                    <a:pt x="1970" y="68"/>
                  </a:lnTo>
                  <a:lnTo>
                    <a:pt x="1919" y="60"/>
                  </a:lnTo>
                  <a:lnTo>
                    <a:pt x="1865" y="52"/>
                  </a:lnTo>
                  <a:lnTo>
                    <a:pt x="1805" y="46"/>
                  </a:lnTo>
                  <a:lnTo>
                    <a:pt x="1736" y="41"/>
                  </a:lnTo>
                  <a:lnTo>
                    <a:pt x="1644" y="38"/>
                  </a:lnTo>
                  <a:lnTo>
                    <a:pt x="1096" y="32"/>
                  </a:lnTo>
                  <a:lnTo>
                    <a:pt x="1004" y="30"/>
                  </a:lnTo>
                  <a:lnTo>
                    <a:pt x="933" y="27"/>
                  </a:lnTo>
                  <a:lnTo>
                    <a:pt x="823" y="16"/>
                  </a:lnTo>
                  <a:lnTo>
                    <a:pt x="710" y="6"/>
                  </a:lnTo>
                  <a:lnTo>
                    <a:pt x="640" y="2"/>
                  </a:lnTo>
                  <a:lnTo>
                    <a:pt x="548" y="0"/>
                  </a:lnTo>
                  <a:lnTo>
                    <a:pt x="459" y="0"/>
                  </a:lnTo>
                  <a:lnTo>
                    <a:pt x="357" y="2"/>
                  </a:lnTo>
                  <a:lnTo>
                    <a:pt x="272" y="2"/>
                  </a:lnTo>
                  <a:lnTo>
                    <a:pt x="192" y="6"/>
                  </a:lnTo>
                  <a:lnTo>
                    <a:pt x="92" y="8"/>
                  </a:lnTo>
                  <a:lnTo>
                    <a:pt x="0" y="6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2424" y="2204"/>
              <a:ext cx="499" cy="12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275" y="35"/>
                </a:cxn>
                <a:cxn ang="0">
                  <a:pos x="461" y="32"/>
                </a:cxn>
                <a:cxn ang="0">
                  <a:pos x="640" y="35"/>
                </a:cxn>
                <a:cxn ang="0">
                  <a:pos x="820" y="48"/>
                </a:cxn>
                <a:cxn ang="0">
                  <a:pos x="1004" y="62"/>
                </a:cxn>
                <a:cxn ang="0">
                  <a:pos x="1644" y="67"/>
                </a:cxn>
                <a:cxn ang="0">
                  <a:pos x="1805" y="75"/>
                </a:cxn>
                <a:cxn ang="0">
                  <a:pos x="1913" y="88"/>
                </a:cxn>
                <a:cxn ang="0">
                  <a:pos x="2026" y="104"/>
                </a:cxn>
                <a:cxn ang="0">
                  <a:pos x="2191" y="113"/>
                </a:cxn>
                <a:cxn ang="0">
                  <a:pos x="2294" y="110"/>
                </a:cxn>
                <a:cxn ang="0">
                  <a:pos x="2419" y="97"/>
                </a:cxn>
                <a:cxn ang="0">
                  <a:pos x="2518" y="78"/>
                </a:cxn>
                <a:cxn ang="0">
                  <a:pos x="2636" y="64"/>
                </a:cxn>
                <a:cxn ang="0">
                  <a:pos x="2739" y="62"/>
                </a:cxn>
                <a:cxn ang="0">
                  <a:pos x="2901" y="69"/>
                </a:cxn>
                <a:cxn ang="0">
                  <a:pos x="3011" y="83"/>
                </a:cxn>
                <a:cxn ang="0">
                  <a:pos x="3123" y="99"/>
                </a:cxn>
                <a:cxn ang="0">
                  <a:pos x="3287" y="108"/>
                </a:cxn>
                <a:cxn ang="0">
                  <a:pos x="3860" y="115"/>
                </a:cxn>
                <a:cxn ang="0">
                  <a:pos x="4007" y="108"/>
                </a:cxn>
                <a:cxn ang="0">
                  <a:pos x="4113" y="92"/>
                </a:cxn>
                <a:cxn ang="0">
                  <a:pos x="4216" y="75"/>
                </a:cxn>
                <a:cxn ang="0">
                  <a:pos x="4361" y="67"/>
                </a:cxn>
                <a:cxn ang="0">
                  <a:pos x="4472" y="72"/>
                </a:cxn>
                <a:cxn ang="0">
                  <a:pos x="4601" y="86"/>
                </a:cxn>
                <a:cxn ang="0">
                  <a:pos x="4707" y="108"/>
                </a:cxn>
                <a:cxn ang="0">
                  <a:pos x="4838" y="124"/>
                </a:cxn>
                <a:cxn ang="0">
                  <a:pos x="5206" y="129"/>
                </a:cxn>
                <a:cxn ang="0">
                  <a:pos x="5482" y="97"/>
                </a:cxn>
                <a:cxn ang="0">
                  <a:pos x="4930" y="94"/>
                </a:cxn>
                <a:cxn ang="0">
                  <a:pos x="4771" y="86"/>
                </a:cxn>
                <a:cxn ang="0">
                  <a:pos x="4661" y="64"/>
                </a:cxn>
                <a:cxn ang="0">
                  <a:pos x="4548" y="46"/>
                </a:cxn>
                <a:cxn ang="0">
                  <a:pos x="4383" y="35"/>
                </a:cxn>
                <a:cxn ang="0">
                  <a:pos x="4277" y="37"/>
                </a:cxn>
                <a:cxn ang="0">
                  <a:pos x="4156" y="51"/>
                </a:cxn>
                <a:cxn ang="0">
                  <a:pos x="4056" y="67"/>
                </a:cxn>
                <a:cxn ang="0">
                  <a:pos x="3938" y="80"/>
                </a:cxn>
                <a:cxn ang="0">
                  <a:pos x="3835" y="83"/>
                </a:cxn>
                <a:cxn ang="0">
                  <a:pos x="3198" y="72"/>
                </a:cxn>
                <a:cxn ang="0">
                  <a:pos x="3068" y="62"/>
                </a:cxn>
                <a:cxn ang="0">
                  <a:pos x="2963" y="46"/>
                </a:cxn>
                <a:cxn ang="0">
                  <a:pos x="2831" y="32"/>
                </a:cxn>
                <a:cxn ang="0">
                  <a:pos x="2718" y="30"/>
                </a:cxn>
                <a:cxn ang="0">
                  <a:pos x="2567" y="37"/>
                </a:cxn>
                <a:cxn ang="0">
                  <a:pos x="2461" y="53"/>
                </a:cxn>
                <a:cxn ang="0">
                  <a:pos x="2359" y="72"/>
                </a:cxn>
                <a:cxn ang="0">
                  <a:pos x="2213" y="80"/>
                </a:cxn>
                <a:cxn ang="0">
                  <a:pos x="2100" y="78"/>
                </a:cxn>
                <a:cxn ang="0">
                  <a:pos x="1973" y="64"/>
                </a:cxn>
                <a:cxn ang="0">
                  <a:pos x="1867" y="51"/>
                </a:cxn>
                <a:cxn ang="0">
                  <a:pos x="1736" y="37"/>
                </a:cxn>
                <a:cxn ang="0">
                  <a:pos x="1096" y="30"/>
                </a:cxn>
                <a:cxn ang="0">
                  <a:pos x="933" y="23"/>
                </a:cxn>
                <a:cxn ang="0">
                  <a:pos x="712" y="5"/>
                </a:cxn>
                <a:cxn ang="0">
                  <a:pos x="548" y="0"/>
                </a:cxn>
                <a:cxn ang="0">
                  <a:pos x="357" y="0"/>
                </a:cxn>
                <a:cxn ang="0">
                  <a:pos x="194" y="5"/>
                </a:cxn>
                <a:cxn ang="0">
                  <a:pos x="0" y="5"/>
                </a:cxn>
              </a:cxnLst>
              <a:rect l="0" t="0" r="r" b="b"/>
              <a:pathLst>
                <a:path w="5482" h="129">
                  <a:moveTo>
                    <a:pt x="0" y="37"/>
                  </a:moveTo>
                  <a:lnTo>
                    <a:pt x="92" y="37"/>
                  </a:lnTo>
                  <a:lnTo>
                    <a:pt x="194" y="37"/>
                  </a:lnTo>
                  <a:lnTo>
                    <a:pt x="275" y="35"/>
                  </a:lnTo>
                  <a:lnTo>
                    <a:pt x="359" y="32"/>
                  </a:lnTo>
                  <a:lnTo>
                    <a:pt x="461" y="32"/>
                  </a:lnTo>
                  <a:lnTo>
                    <a:pt x="548" y="32"/>
                  </a:lnTo>
                  <a:lnTo>
                    <a:pt x="640" y="35"/>
                  </a:lnTo>
                  <a:lnTo>
                    <a:pt x="710" y="37"/>
                  </a:lnTo>
                  <a:lnTo>
                    <a:pt x="820" y="48"/>
                  </a:lnTo>
                  <a:lnTo>
                    <a:pt x="931" y="56"/>
                  </a:lnTo>
                  <a:lnTo>
                    <a:pt x="1004" y="62"/>
                  </a:lnTo>
                  <a:lnTo>
                    <a:pt x="1096" y="62"/>
                  </a:lnTo>
                  <a:lnTo>
                    <a:pt x="1644" y="67"/>
                  </a:lnTo>
                  <a:lnTo>
                    <a:pt x="1733" y="69"/>
                  </a:lnTo>
                  <a:lnTo>
                    <a:pt x="1805" y="75"/>
                  </a:lnTo>
                  <a:lnTo>
                    <a:pt x="1862" y="83"/>
                  </a:lnTo>
                  <a:lnTo>
                    <a:pt x="1913" y="88"/>
                  </a:lnTo>
                  <a:lnTo>
                    <a:pt x="1968" y="97"/>
                  </a:lnTo>
                  <a:lnTo>
                    <a:pt x="2026" y="104"/>
                  </a:lnTo>
                  <a:lnTo>
                    <a:pt x="2100" y="110"/>
                  </a:lnTo>
                  <a:lnTo>
                    <a:pt x="2191" y="113"/>
                  </a:lnTo>
                  <a:lnTo>
                    <a:pt x="2213" y="113"/>
                  </a:lnTo>
                  <a:lnTo>
                    <a:pt x="2294" y="110"/>
                  </a:lnTo>
                  <a:lnTo>
                    <a:pt x="2362" y="104"/>
                  </a:lnTo>
                  <a:lnTo>
                    <a:pt x="2419" y="97"/>
                  </a:lnTo>
                  <a:lnTo>
                    <a:pt x="2467" y="86"/>
                  </a:lnTo>
                  <a:lnTo>
                    <a:pt x="2518" y="78"/>
                  </a:lnTo>
                  <a:lnTo>
                    <a:pt x="2572" y="69"/>
                  </a:lnTo>
                  <a:lnTo>
                    <a:pt x="2636" y="64"/>
                  </a:lnTo>
                  <a:lnTo>
                    <a:pt x="2718" y="62"/>
                  </a:lnTo>
                  <a:lnTo>
                    <a:pt x="2739" y="62"/>
                  </a:lnTo>
                  <a:lnTo>
                    <a:pt x="2829" y="64"/>
                  </a:lnTo>
                  <a:lnTo>
                    <a:pt x="2901" y="69"/>
                  </a:lnTo>
                  <a:lnTo>
                    <a:pt x="2958" y="78"/>
                  </a:lnTo>
                  <a:lnTo>
                    <a:pt x="3011" y="83"/>
                  </a:lnTo>
                  <a:lnTo>
                    <a:pt x="3063" y="94"/>
                  </a:lnTo>
                  <a:lnTo>
                    <a:pt x="3123" y="99"/>
                  </a:lnTo>
                  <a:lnTo>
                    <a:pt x="3195" y="104"/>
                  </a:lnTo>
                  <a:lnTo>
                    <a:pt x="3287" y="108"/>
                  </a:lnTo>
                  <a:lnTo>
                    <a:pt x="3835" y="115"/>
                  </a:lnTo>
                  <a:lnTo>
                    <a:pt x="3860" y="115"/>
                  </a:lnTo>
                  <a:lnTo>
                    <a:pt x="3940" y="113"/>
                  </a:lnTo>
                  <a:lnTo>
                    <a:pt x="4007" y="108"/>
                  </a:lnTo>
                  <a:lnTo>
                    <a:pt x="4062" y="99"/>
                  </a:lnTo>
                  <a:lnTo>
                    <a:pt x="4113" y="92"/>
                  </a:lnTo>
                  <a:lnTo>
                    <a:pt x="4161" y="83"/>
                  </a:lnTo>
                  <a:lnTo>
                    <a:pt x="4216" y="75"/>
                  </a:lnTo>
                  <a:lnTo>
                    <a:pt x="4281" y="69"/>
                  </a:lnTo>
                  <a:lnTo>
                    <a:pt x="4361" y="67"/>
                  </a:lnTo>
                  <a:lnTo>
                    <a:pt x="4383" y="67"/>
                  </a:lnTo>
                  <a:lnTo>
                    <a:pt x="4472" y="72"/>
                  </a:lnTo>
                  <a:lnTo>
                    <a:pt x="4545" y="78"/>
                  </a:lnTo>
                  <a:lnTo>
                    <a:pt x="4601" y="86"/>
                  </a:lnTo>
                  <a:lnTo>
                    <a:pt x="4652" y="97"/>
                  </a:lnTo>
                  <a:lnTo>
                    <a:pt x="4707" y="108"/>
                  </a:lnTo>
                  <a:lnTo>
                    <a:pt x="4766" y="115"/>
                  </a:lnTo>
                  <a:lnTo>
                    <a:pt x="4838" y="124"/>
                  </a:lnTo>
                  <a:lnTo>
                    <a:pt x="4930" y="126"/>
                  </a:lnTo>
                  <a:lnTo>
                    <a:pt x="5206" y="129"/>
                  </a:lnTo>
                  <a:lnTo>
                    <a:pt x="5482" y="129"/>
                  </a:lnTo>
                  <a:lnTo>
                    <a:pt x="5482" y="97"/>
                  </a:lnTo>
                  <a:lnTo>
                    <a:pt x="5206" y="97"/>
                  </a:lnTo>
                  <a:lnTo>
                    <a:pt x="4930" y="94"/>
                  </a:lnTo>
                  <a:lnTo>
                    <a:pt x="4842" y="92"/>
                  </a:lnTo>
                  <a:lnTo>
                    <a:pt x="4771" y="86"/>
                  </a:lnTo>
                  <a:lnTo>
                    <a:pt x="4712" y="75"/>
                  </a:lnTo>
                  <a:lnTo>
                    <a:pt x="4661" y="64"/>
                  </a:lnTo>
                  <a:lnTo>
                    <a:pt x="4607" y="56"/>
                  </a:lnTo>
                  <a:lnTo>
                    <a:pt x="4548" y="46"/>
                  </a:lnTo>
                  <a:lnTo>
                    <a:pt x="4474" y="40"/>
                  </a:lnTo>
                  <a:lnTo>
                    <a:pt x="4383" y="35"/>
                  </a:lnTo>
                  <a:lnTo>
                    <a:pt x="4361" y="35"/>
                  </a:lnTo>
                  <a:lnTo>
                    <a:pt x="4277" y="37"/>
                  </a:lnTo>
                  <a:lnTo>
                    <a:pt x="4212" y="43"/>
                  </a:lnTo>
                  <a:lnTo>
                    <a:pt x="4156" y="51"/>
                  </a:lnTo>
                  <a:lnTo>
                    <a:pt x="4108" y="59"/>
                  </a:lnTo>
                  <a:lnTo>
                    <a:pt x="4056" y="67"/>
                  </a:lnTo>
                  <a:lnTo>
                    <a:pt x="4002" y="75"/>
                  </a:lnTo>
                  <a:lnTo>
                    <a:pt x="3938" y="80"/>
                  </a:lnTo>
                  <a:lnTo>
                    <a:pt x="3860" y="83"/>
                  </a:lnTo>
                  <a:lnTo>
                    <a:pt x="3835" y="83"/>
                  </a:lnTo>
                  <a:lnTo>
                    <a:pt x="3287" y="75"/>
                  </a:lnTo>
                  <a:lnTo>
                    <a:pt x="3198" y="72"/>
                  </a:lnTo>
                  <a:lnTo>
                    <a:pt x="3125" y="67"/>
                  </a:lnTo>
                  <a:lnTo>
                    <a:pt x="3068" y="62"/>
                  </a:lnTo>
                  <a:lnTo>
                    <a:pt x="3015" y="53"/>
                  </a:lnTo>
                  <a:lnTo>
                    <a:pt x="2963" y="46"/>
                  </a:lnTo>
                  <a:lnTo>
                    <a:pt x="2904" y="37"/>
                  </a:lnTo>
                  <a:lnTo>
                    <a:pt x="2831" y="32"/>
                  </a:lnTo>
                  <a:lnTo>
                    <a:pt x="2739" y="30"/>
                  </a:lnTo>
                  <a:lnTo>
                    <a:pt x="2718" y="30"/>
                  </a:lnTo>
                  <a:lnTo>
                    <a:pt x="2634" y="32"/>
                  </a:lnTo>
                  <a:lnTo>
                    <a:pt x="2567" y="37"/>
                  </a:lnTo>
                  <a:lnTo>
                    <a:pt x="2513" y="46"/>
                  </a:lnTo>
                  <a:lnTo>
                    <a:pt x="2461" y="53"/>
                  </a:lnTo>
                  <a:lnTo>
                    <a:pt x="2413" y="64"/>
                  </a:lnTo>
                  <a:lnTo>
                    <a:pt x="2359" y="72"/>
                  </a:lnTo>
                  <a:lnTo>
                    <a:pt x="2294" y="78"/>
                  </a:lnTo>
                  <a:lnTo>
                    <a:pt x="2213" y="80"/>
                  </a:lnTo>
                  <a:lnTo>
                    <a:pt x="2191" y="80"/>
                  </a:lnTo>
                  <a:lnTo>
                    <a:pt x="2100" y="78"/>
                  </a:lnTo>
                  <a:lnTo>
                    <a:pt x="2030" y="72"/>
                  </a:lnTo>
                  <a:lnTo>
                    <a:pt x="1973" y="64"/>
                  </a:lnTo>
                  <a:lnTo>
                    <a:pt x="1919" y="59"/>
                  </a:lnTo>
                  <a:lnTo>
                    <a:pt x="1867" y="51"/>
                  </a:lnTo>
                  <a:lnTo>
                    <a:pt x="1808" y="43"/>
                  </a:lnTo>
                  <a:lnTo>
                    <a:pt x="1736" y="37"/>
                  </a:lnTo>
                  <a:lnTo>
                    <a:pt x="1644" y="35"/>
                  </a:lnTo>
                  <a:lnTo>
                    <a:pt x="1096" y="30"/>
                  </a:lnTo>
                  <a:lnTo>
                    <a:pt x="1004" y="30"/>
                  </a:lnTo>
                  <a:lnTo>
                    <a:pt x="933" y="23"/>
                  </a:lnTo>
                  <a:lnTo>
                    <a:pt x="823" y="16"/>
                  </a:lnTo>
                  <a:lnTo>
                    <a:pt x="712" y="5"/>
                  </a:lnTo>
                  <a:lnTo>
                    <a:pt x="640" y="2"/>
                  </a:lnTo>
                  <a:lnTo>
                    <a:pt x="548" y="0"/>
                  </a:lnTo>
                  <a:lnTo>
                    <a:pt x="461" y="0"/>
                  </a:lnTo>
                  <a:lnTo>
                    <a:pt x="357" y="0"/>
                  </a:lnTo>
                  <a:lnTo>
                    <a:pt x="275" y="2"/>
                  </a:lnTo>
                  <a:lnTo>
                    <a:pt x="194" y="5"/>
                  </a:lnTo>
                  <a:lnTo>
                    <a:pt x="92" y="5"/>
                  </a:lnTo>
                  <a:lnTo>
                    <a:pt x="0" y="5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2957" y="2050"/>
              <a:ext cx="150" cy="214"/>
            </a:xfrm>
            <a:custGeom>
              <a:avLst/>
              <a:gdLst/>
              <a:ahLst/>
              <a:cxnLst>
                <a:cxn ang="0">
                  <a:pos x="1149" y="16"/>
                </a:cxn>
                <a:cxn ang="0">
                  <a:pos x="1136" y="5"/>
                </a:cxn>
                <a:cxn ang="0">
                  <a:pos x="2" y="1605"/>
                </a:cxn>
                <a:cxn ang="0">
                  <a:pos x="0" y="1610"/>
                </a:cxn>
                <a:cxn ang="0">
                  <a:pos x="0" y="1618"/>
                </a:cxn>
                <a:cxn ang="0">
                  <a:pos x="2" y="1624"/>
                </a:cxn>
                <a:cxn ang="0">
                  <a:pos x="5" y="1630"/>
                </a:cxn>
                <a:cxn ang="0">
                  <a:pos x="1082" y="2355"/>
                </a:cxn>
                <a:cxn ang="0">
                  <a:pos x="1087" y="2358"/>
                </a:cxn>
                <a:cxn ang="0">
                  <a:pos x="1093" y="2358"/>
                </a:cxn>
                <a:cxn ang="0">
                  <a:pos x="1098" y="2358"/>
                </a:cxn>
                <a:cxn ang="0">
                  <a:pos x="1104" y="2352"/>
                </a:cxn>
                <a:cxn ang="0">
                  <a:pos x="1641" y="1815"/>
                </a:cxn>
                <a:cxn ang="0">
                  <a:pos x="1646" y="1807"/>
                </a:cxn>
                <a:cxn ang="0">
                  <a:pos x="1646" y="1799"/>
                </a:cxn>
                <a:cxn ang="0">
                  <a:pos x="1165" y="11"/>
                </a:cxn>
                <a:cxn ang="0">
                  <a:pos x="1160" y="2"/>
                </a:cxn>
                <a:cxn ang="0">
                  <a:pos x="1152" y="0"/>
                </a:cxn>
                <a:cxn ang="0">
                  <a:pos x="1144" y="0"/>
                </a:cxn>
                <a:cxn ang="0">
                  <a:pos x="1136" y="5"/>
                </a:cxn>
                <a:cxn ang="0">
                  <a:pos x="1149" y="16"/>
                </a:cxn>
                <a:cxn ang="0">
                  <a:pos x="1133" y="18"/>
                </a:cxn>
                <a:cxn ang="0">
                  <a:pos x="1611" y="1799"/>
                </a:cxn>
                <a:cxn ang="0">
                  <a:pos x="1090" y="2319"/>
                </a:cxn>
                <a:cxn ang="0">
                  <a:pos x="37" y="1610"/>
                </a:cxn>
                <a:cxn ang="0">
                  <a:pos x="1163" y="25"/>
                </a:cxn>
                <a:cxn ang="0">
                  <a:pos x="1149" y="16"/>
                </a:cxn>
                <a:cxn ang="0">
                  <a:pos x="1133" y="18"/>
                </a:cxn>
                <a:cxn ang="0">
                  <a:pos x="1149" y="16"/>
                </a:cxn>
              </a:cxnLst>
              <a:rect l="0" t="0" r="r" b="b"/>
              <a:pathLst>
                <a:path w="1646" h="2358">
                  <a:moveTo>
                    <a:pt x="1149" y="16"/>
                  </a:moveTo>
                  <a:lnTo>
                    <a:pt x="1136" y="5"/>
                  </a:lnTo>
                  <a:lnTo>
                    <a:pt x="2" y="1605"/>
                  </a:lnTo>
                  <a:lnTo>
                    <a:pt x="0" y="1610"/>
                  </a:lnTo>
                  <a:lnTo>
                    <a:pt x="0" y="1618"/>
                  </a:lnTo>
                  <a:lnTo>
                    <a:pt x="2" y="1624"/>
                  </a:lnTo>
                  <a:lnTo>
                    <a:pt x="5" y="1630"/>
                  </a:lnTo>
                  <a:lnTo>
                    <a:pt x="1082" y="2355"/>
                  </a:lnTo>
                  <a:lnTo>
                    <a:pt x="1087" y="2358"/>
                  </a:lnTo>
                  <a:lnTo>
                    <a:pt x="1093" y="2358"/>
                  </a:lnTo>
                  <a:lnTo>
                    <a:pt x="1098" y="2358"/>
                  </a:lnTo>
                  <a:lnTo>
                    <a:pt x="1104" y="2352"/>
                  </a:lnTo>
                  <a:lnTo>
                    <a:pt x="1641" y="1815"/>
                  </a:lnTo>
                  <a:lnTo>
                    <a:pt x="1646" y="1807"/>
                  </a:lnTo>
                  <a:lnTo>
                    <a:pt x="1646" y="1799"/>
                  </a:lnTo>
                  <a:lnTo>
                    <a:pt x="1165" y="11"/>
                  </a:lnTo>
                  <a:lnTo>
                    <a:pt x="1160" y="2"/>
                  </a:lnTo>
                  <a:lnTo>
                    <a:pt x="1152" y="0"/>
                  </a:lnTo>
                  <a:lnTo>
                    <a:pt x="1144" y="0"/>
                  </a:lnTo>
                  <a:lnTo>
                    <a:pt x="1136" y="5"/>
                  </a:lnTo>
                  <a:lnTo>
                    <a:pt x="1149" y="16"/>
                  </a:lnTo>
                  <a:lnTo>
                    <a:pt x="1133" y="18"/>
                  </a:lnTo>
                  <a:lnTo>
                    <a:pt x="1611" y="1799"/>
                  </a:lnTo>
                  <a:lnTo>
                    <a:pt x="1090" y="2319"/>
                  </a:lnTo>
                  <a:lnTo>
                    <a:pt x="37" y="1610"/>
                  </a:lnTo>
                  <a:lnTo>
                    <a:pt x="1163" y="25"/>
                  </a:lnTo>
                  <a:lnTo>
                    <a:pt x="1149" y="16"/>
                  </a:lnTo>
                  <a:lnTo>
                    <a:pt x="1133" y="18"/>
                  </a:lnTo>
                  <a:lnTo>
                    <a:pt x="1149" y="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3055" y="2050"/>
              <a:ext cx="8" cy="214"/>
            </a:xfrm>
            <a:custGeom>
              <a:avLst/>
              <a:gdLst/>
              <a:ahLst/>
              <a:cxnLst>
                <a:cxn ang="0">
                  <a:pos x="33" y="2341"/>
                </a:cxn>
                <a:cxn ang="0">
                  <a:pos x="91" y="16"/>
                </a:cxn>
                <a:cxn ang="0">
                  <a:pos x="89" y="11"/>
                </a:cxn>
                <a:cxn ang="0">
                  <a:pos x="86" y="5"/>
                </a:cxn>
                <a:cxn ang="0">
                  <a:pos x="81" y="0"/>
                </a:cxn>
                <a:cxn ang="0">
                  <a:pos x="75" y="0"/>
                </a:cxn>
                <a:cxn ang="0">
                  <a:pos x="70" y="0"/>
                </a:cxn>
                <a:cxn ang="0">
                  <a:pos x="65" y="5"/>
                </a:cxn>
                <a:cxn ang="0">
                  <a:pos x="59" y="8"/>
                </a:cxn>
                <a:cxn ang="0">
                  <a:pos x="59" y="16"/>
                </a:cxn>
                <a:cxn ang="0">
                  <a:pos x="0" y="2341"/>
                </a:cxn>
                <a:cxn ang="0">
                  <a:pos x="3" y="2347"/>
                </a:cxn>
                <a:cxn ang="0">
                  <a:pos x="5" y="2352"/>
                </a:cxn>
                <a:cxn ang="0">
                  <a:pos x="10" y="2358"/>
                </a:cxn>
                <a:cxn ang="0">
                  <a:pos x="16" y="2358"/>
                </a:cxn>
                <a:cxn ang="0">
                  <a:pos x="24" y="2358"/>
                </a:cxn>
                <a:cxn ang="0">
                  <a:pos x="26" y="2352"/>
                </a:cxn>
                <a:cxn ang="0">
                  <a:pos x="33" y="2349"/>
                </a:cxn>
                <a:cxn ang="0">
                  <a:pos x="33" y="2341"/>
                </a:cxn>
              </a:cxnLst>
              <a:rect l="0" t="0" r="r" b="b"/>
              <a:pathLst>
                <a:path w="91" h="2358">
                  <a:moveTo>
                    <a:pt x="33" y="2341"/>
                  </a:moveTo>
                  <a:lnTo>
                    <a:pt x="91" y="16"/>
                  </a:lnTo>
                  <a:lnTo>
                    <a:pt x="89" y="11"/>
                  </a:lnTo>
                  <a:lnTo>
                    <a:pt x="86" y="5"/>
                  </a:lnTo>
                  <a:lnTo>
                    <a:pt x="81" y="0"/>
                  </a:lnTo>
                  <a:lnTo>
                    <a:pt x="75" y="0"/>
                  </a:lnTo>
                  <a:lnTo>
                    <a:pt x="70" y="0"/>
                  </a:lnTo>
                  <a:lnTo>
                    <a:pt x="65" y="5"/>
                  </a:lnTo>
                  <a:lnTo>
                    <a:pt x="59" y="8"/>
                  </a:lnTo>
                  <a:lnTo>
                    <a:pt x="59" y="16"/>
                  </a:lnTo>
                  <a:lnTo>
                    <a:pt x="0" y="2341"/>
                  </a:lnTo>
                  <a:lnTo>
                    <a:pt x="3" y="2347"/>
                  </a:lnTo>
                  <a:lnTo>
                    <a:pt x="5" y="2352"/>
                  </a:lnTo>
                  <a:lnTo>
                    <a:pt x="10" y="2358"/>
                  </a:lnTo>
                  <a:lnTo>
                    <a:pt x="16" y="2358"/>
                  </a:lnTo>
                  <a:lnTo>
                    <a:pt x="24" y="2358"/>
                  </a:lnTo>
                  <a:lnTo>
                    <a:pt x="26" y="2352"/>
                  </a:lnTo>
                  <a:lnTo>
                    <a:pt x="33" y="2349"/>
                  </a:lnTo>
                  <a:lnTo>
                    <a:pt x="33" y="23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2464" y="2421"/>
              <a:ext cx="108" cy="32"/>
            </a:xfrm>
            <a:custGeom>
              <a:avLst/>
              <a:gdLst/>
              <a:ahLst/>
              <a:cxnLst>
                <a:cxn ang="0">
                  <a:pos x="1192" y="173"/>
                </a:cxn>
                <a:cxn ang="0">
                  <a:pos x="1190" y="207"/>
                </a:cxn>
                <a:cxn ang="0">
                  <a:pos x="1181" y="240"/>
                </a:cxn>
                <a:cxn ang="0">
                  <a:pos x="1170" y="270"/>
                </a:cxn>
                <a:cxn ang="0">
                  <a:pos x="1154" y="296"/>
                </a:cxn>
                <a:cxn ang="0">
                  <a:pos x="1135" y="318"/>
                </a:cxn>
                <a:cxn ang="0">
                  <a:pos x="1112" y="334"/>
                </a:cxn>
                <a:cxn ang="0">
                  <a:pos x="1101" y="339"/>
                </a:cxn>
                <a:cxn ang="0">
                  <a:pos x="1087" y="342"/>
                </a:cxn>
                <a:cxn ang="0">
                  <a:pos x="1073" y="344"/>
                </a:cxn>
                <a:cxn ang="0">
                  <a:pos x="1060" y="348"/>
                </a:cxn>
                <a:cxn ang="0">
                  <a:pos x="132" y="348"/>
                </a:cxn>
                <a:cxn ang="0">
                  <a:pos x="118" y="344"/>
                </a:cxn>
                <a:cxn ang="0">
                  <a:pos x="104" y="342"/>
                </a:cxn>
                <a:cxn ang="0">
                  <a:pos x="91" y="339"/>
                </a:cxn>
                <a:cxn ang="0">
                  <a:pos x="81" y="334"/>
                </a:cxn>
                <a:cxn ang="0">
                  <a:pos x="59" y="318"/>
                </a:cxn>
                <a:cxn ang="0">
                  <a:pos x="37" y="296"/>
                </a:cxn>
                <a:cxn ang="0">
                  <a:pos x="24" y="270"/>
                </a:cxn>
                <a:cxn ang="0">
                  <a:pos x="10" y="240"/>
                </a:cxn>
                <a:cxn ang="0">
                  <a:pos x="2" y="207"/>
                </a:cxn>
                <a:cxn ang="0">
                  <a:pos x="0" y="173"/>
                </a:cxn>
                <a:cxn ang="0">
                  <a:pos x="2" y="139"/>
                </a:cxn>
                <a:cxn ang="0">
                  <a:pos x="10" y="107"/>
                </a:cxn>
                <a:cxn ang="0">
                  <a:pos x="24" y="78"/>
                </a:cxn>
                <a:cxn ang="0">
                  <a:pos x="37" y="51"/>
                </a:cxn>
                <a:cxn ang="0">
                  <a:pos x="59" y="29"/>
                </a:cxn>
                <a:cxn ang="0">
                  <a:pos x="81" y="12"/>
                </a:cxn>
                <a:cxn ang="0">
                  <a:pos x="91" y="7"/>
                </a:cxn>
                <a:cxn ang="0">
                  <a:pos x="104" y="5"/>
                </a:cxn>
                <a:cxn ang="0">
                  <a:pos x="118" y="2"/>
                </a:cxn>
                <a:cxn ang="0">
                  <a:pos x="132" y="0"/>
                </a:cxn>
                <a:cxn ang="0">
                  <a:pos x="1060" y="0"/>
                </a:cxn>
                <a:cxn ang="0">
                  <a:pos x="1073" y="2"/>
                </a:cxn>
                <a:cxn ang="0">
                  <a:pos x="1087" y="5"/>
                </a:cxn>
                <a:cxn ang="0">
                  <a:pos x="1101" y="7"/>
                </a:cxn>
                <a:cxn ang="0">
                  <a:pos x="1112" y="12"/>
                </a:cxn>
                <a:cxn ang="0">
                  <a:pos x="1135" y="29"/>
                </a:cxn>
                <a:cxn ang="0">
                  <a:pos x="1154" y="51"/>
                </a:cxn>
                <a:cxn ang="0">
                  <a:pos x="1170" y="78"/>
                </a:cxn>
                <a:cxn ang="0">
                  <a:pos x="1181" y="107"/>
                </a:cxn>
                <a:cxn ang="0">
                  <a:pos x="1190" y="139"/>
                </a:cxn>
                <a:cxn ang="0">
                  <a:pos x="1192" y="173"/>
                </a:cxn>
              </a:cxnLst>
              <a:rect l="0" t="0" r="r" b="b"/>
              <a:pathLst>
                <a:path w="1192" h="348">
                  <a:moveTo>
                    <a:pt x="1192" y="173"/>
                  </a:moveTo>
                  <a:lnTo>
                    <a:pt x="1190" y="207"/>
                  </a:lnTo>
                  <a:lnTo>
                    <a:pt x="1181" y="240"/>
                  </a:lnTo>
                  <a:lnTo>
                    <a:pt x="1170" y="270"/>
                  </a:lnTo>
                  <a:lnTo>
                    <a:pt x="1154" y="296"/>
                  </a:lnTo>
                  <a:lnTo>
                    <a:pt x="1135" y="318"/>
                  </a:lnTo>
                  <a:lnTo>
                    <a:pt x="1112" y="334"/>
                  </a:lnTo>
                  <a:lnTo>
                    <a:pt x="1101" y="339"/>
                  </a:lnTo>
                  <a:lnTo>
                    <a:pt x="1087" y="342"/>
                  </a:lnTo>
                  <a:lnTo>
                    <a:pt x="1073" y="344"/>
                  </a:lnTo>
                  <a:lnTo>
                    <a:pt x="1060" y="348"/>
                  </a:lnTo>
                  <a:lnTo>
                    <a:pt x="132" y="348"/>
                  </a:lnTo>
                  <a:lnTo>
                    <a:pt x="118" y="344"/>
                  </a:lnTo>
                  <a:lnTo>
                    <a:pt x="104" y="342"/>
                  </a:lnTo>
                  <a:lnTo>
                    <a:pt x="91" y="339"/>
                  </a:lnTo>
                  <a:lnTo>
                    <a:pt x="81" y="334"/>
                  </a:lnTo>
                  <a:lnTo>
                    <a:pt x="59" y="318"/>
                  </a:lnTo>
                  <a:lnTo>
                    <a:pt x="37" y="296"/>
                  </a:lnTo>
                  <a:lnTo>
                    <a:pt x="24" y="270"/>
                  </a:lnTo>
                  <a:lnTo>
                    <a:pt x="10" y="240"/>
                  </a:lnTo>
                  <a:lnTo>
                    <a:pt x="2" y="207"/>
                  </a:lnTo>
                  <a:lnTo>
                    <a:pt x="0" y="173"/>
                  </a:lnTo>
                  <a:lnTo>
                    <a:pt x="2" y="139"/>
                  </a:lnTo>
                  <a:lnTo>
                    <a:pt x="10" y="107"/>
                  </a:lnTo>
                  <a:lnTo>
                    <a:pt x="24" y="78"/>
                  </a:lnTo>
                  <a:lnTo>
                    <a:pt x="37" y="51"/>
                  </a:lnTo>
                  <a:lnTo>
                    <a:pt x="59" y="29"/>
                  </a:lnTo>
                  <a:lnTo>
                    <a:pt x="81" y="12"/>
                  </a:lnTo>
                  <a:lnTo>
                    <a:pt x="91" y="7"/>
                  </a:lnTo>
                  <a:lnTo>
                    <a:pt x="104" y="5"/>
                  </a:lnTo>
                  <a:lnTo>
                    <a:pt x="118" y="2"/>
                  </a:lnTo>
                  <a:lnTo>
                    <a:pt x="132" y="0"/>
                  </a:lnTo>
                  <a:lnTo>
                    <a:pt x="1060" y="0"/>
                  </a:lnTo>
                  <a:lnTo>
                    <a:pt x="1073" y="2"/>
                  </a:lnTo>
                  <a:lnTo>
                    <a:pt x="1087" y="5"/>
                  </a:lnTo>
                  <a:lnTo>
                    <a:pt x="1101" y="7"/>
                  </a:lnTo>
                  <a:lnTo>
                    <a:pt x="1112" y="12"/>
                  </a:lnTo>
                  <a:lnTo>
                    <a:pt x="1135" y="29"/>
                  </a:lnTo>
                  <a:lnTo>
                    <a:pt x="1154" y="51"/>
                  </a:lnTo>
                  <a:lnTo>
                    <a:pt x="1170" y="78"/>
                  </a:lnTo>
                  <a:lnTo>
                    <a:pt x="1181" y="107"/>
                  </a:lnTo>
                  <a:lnTo>
                    <a:pt x="1190" y="139"/>
                  </a:lnTo>
                  <a:lnTo>
                    <a:pt x="1192" y="17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2463" y="2420"/>
              <a:ext cx="110" cy="33"/>
            </a:xfrm>
            <a:custGeom>
              <a:avLst/>
              <a:gdLst/>
              <a:ahLst/>
              <a:cxnLst>
                <a:cxn ang="0">
                  <a:pos x="1193" y="182"/>
                </a:cxn>
                <a:cxn ang="0">
                  <a:pos x="1183" y="249"/>
                </a:cxn>
                <a:cxn ang="0">
                  <a:pos x="1156" y="300"/>
                </a:cxn>
                <a:cxn ang="0">
                  <a:pos x="1118" y="335"/>
                </a:cxn>
                <a:cxn ang="0">
                  <a:pos x="1082" y="346"/>
                </a:cxn>
                <a:cxn ang="0">
                  <a:pos x="141" y="348"/>
                </a:cxn>
                <a:cxn ang="0">
                  <a:pos x="116" y="343"/>
                </a:cxn>
                <a:cxn ang="0">
                  <a:pos x="74" y="318"/>
                </a:cxn>
                <a:cxn ang="0">
                  <a:pos x="38" y="276"/>
                </a:cxn>
                <a:cxn ang="0">
                  <a:pos x="19" y="216"/>
                </a:cxn>
                <a:cxn ang="0">
                  <a:pos x="19" y="148"/>
                </a:cxn>
                <a:cxn ang="0">
                  <a:pos x="38" y="90"/>
                </a:cxn>
                <a:cxn ang="0">
                  <a:pos x="74" y="46"/>
                </a:cxn>
                <a:cxn ang="0">
                  <a:pos x="116" y="21"/>
                </a:cxn>
                <a:cxn ang="0">
                  <a:pos x="141" y="16"/>
                </a:cxn>
                <a:cxn ang="0">
                  <a:pos x="1082" y="19"/>
                </a:cxn>
                <a:cxn ang="0">
                  <a:pos x="1118" y="30"/>
                </a:cxn>
                <a:cxn ang="0">
                  <a:pos x="1156" y="65"/>
                </a:cxn>
                <a:cxn ang="0">
                  <a:pos x="1183" y="116"/>
                </a:cxn>
                <a:cxn ang="0">
                  <a:pos x="1193" y="182"/>
                </a:cxn>
                <a:cxn ang="0">
                  <a:pos x="1209" y="182"/>
                </a:cxn>
                <a:cxn ang="0">
                  <a:pos x="1199" y="113"/>
                </a:cxn>
                <a:cxn ang="0">
                  <a:pos x="1169" y="55"/>
                </a:cxn>
                <a:cxn ang="0">
                  <a:pos x="1126" y="16"/>
                </a:cxn>
                <a:cxn ang="0">
                  <a:pos x="1098" y="5"/>
                </a:cxn>
                <a:cxn ang="0">
                  <a:pos x="1069" y="0"/>
                </a:cxn>
                <a:cxn ang="0">
                  <a:pos x="125" y="3"/>
                </a:cxn>
                <a:cxn ang="0">
                  <a:pos x="97" y="9"/>
                </a:cxn>
                <a:cxn ang="0">
                  <a:pos x="74" y="25"/>
                </a:cxn>
                <a:cxn ang="0">
                  <a:pos x="41" y="55"/>
                </a:cxn>
                <a:cxn ang="0">
                  <a:pos x="11" y="113"/>
                </a:cxn>
                <a:cxn ang="0">
                  <a:pos x="0" y="182"/>
                </a:cxn>
                <a:cxn ang="0">
                  <a:pos x="11" y="251"/>
                </a:cxn>
                <a:cxn ang="0">
                  <a:pos x="41" y="311"/>
                </a:cxn>
                <a:cxn ang="0">
                  <a:pos x="74" y="341"/>
                </a:cxn>
                <a:cxn ang="0">
                  <a:pos x="97" y="357"/>
                </a:cxn>
                <a:cxn ang="0">
                  <a:pos x="125" y="362"/>
                </a:cxn>
                <a:cxn ang="0">
                  <a:pos x="1069" y="364"/>
                </a:cxn>
                <a:cxn ang="0">
                  <a:pos x="1098" y="359"/>
                </a:cxn>
                <a:cxn ang="0">
                  <a:pos x="1126" y="348"/>
                </a:cxn>
                <a:cxn ang="0">
                  <a:pos x="1169" y="311"/>
                </a:cxn>
                <a:cxn ang="0">
                  <a:pos x="1199" y="251"/>
                </a:cxn>
                <a:cxn ang="0">
                  <a:pos x="1209" y="182"/>
                </a:cxn>
              </a:cxnLst>
              <a:rect l="0" t="0" r="r" b="b"/>
              <a:pathLst>
                <a:path w="1209" h="364">
                  <a:moveTo>
                    <a:pt x="1201" y="182"/>
                  </a:moveTo>
                  <a:lnTo>
                    <a:pt x="1193" y="182"/>
                  </a:lnTo>
                  <a:lnTo>
                    <a:pt x="1190" y="216"/>
                  </a:lnTo>
                  <a:lnTo>
                    <a:pt x="1183" y="249"/>
                  </a:lnTo>
                  <a:lnTo>
                    <a:pt x="1172" y="276"/>
                  </a:lnTo>
                  <a:lnTo>
                    <a:pt x="1156" y="300"/>
                  </a:lnTo>
                  <a:lnTo>
                    <a:pt x="1139" y="318"/>
                  </a:lnTo>
                  <a:lnTo>
                    <a:pt x="1118" y="335"/>
                  </a:lnTo>
                  <a:lnTo>
                    <a:pt x="1093" y="343"/>
                  </a:lnTo>
                  <a:lnTo>
                    <a:pt x="1082" y="346"/>
                  </a:lnTo>
                  <a:lnTo>
                    <a:pt x="1069" y="348"/>
                  </a:lnTo>
                  <a:lnTo>
                    <a:pt x="141" y="348"/>
                  </a:lnTo>
                  <a:lnTo>
                    <a:pt x="127" y="346"/>
                  </a:lnTo>
                  <a:lnTo>
                    <a:pt x="116" y="343"/>
                  </a:lnTo>
                  <a:lnTo>
                    <a:pt x="92" y="335"/>
                  </a:lnTo>
                  <a:lnTo>
                    <a:pt x="74" y="318"/>
                  </a:lnTo>
                  <a:lnTo>
                    <a:pt x="54" y="300"/>
                  </a:lnTo>
                  <a:lnTo>
                    <a:pt x="38" y="276"/>
                  </a:lnTo>
                  <a:lnTo>
                    <a:pt x="28" y="249"/>
                  </a:lnTo>
                  <a:lnTo>
                    <a:pt x="19" y="216"/>
                  </a:lnTo>
                  <a:lnTo>
                    <a:pt x="17" y="182"/>
                  </a:lnTo>
                  <a:lnTo>
                    <a:pt x="19" y="148"/>
                  </a:lnTo>
                  <a:lnTo>
                    <a:pt x="28" y="116"/>
                  </a:lnTo>
                  <a:lnTo>
                    <a:pt x="38" y="90"/>
                  </a:lnTo>
                  <a:lnTo>
                    <a:pt x="54" y="65"/>
                  </a:lnTo>
                  <a:lnTo>
                    <a:pt x="74" y="46"/>
                  </a:lnTo>
                  <a:lnTo>
                    <a:pt x="92" y="30"/>
                  </a:lnTo>
                  <a:lnTo>
                    <a:pt x="116" y="21"/>
                  </a:lnTo>
                  <a:lnTo>
                    <a:pt x="127" y="19"/>
                  </a:lnTo>
                  <a:lnTo>
                    <a:pt x="141" y="16"/>
                  </a:lnTo>
                  <a:lnTo>
                    <a:pt x="1069" y="16"/>
                  </a:lnTo>
                  <a:lnTo>
                    <a:pt x="1082" y="19"/>
                  </a:lnTo>
                  <a:lnTo>
                    <a:pt x="1093" y="21"/>
                  </a:lnTo>
                  <a:lnTo>
                    <a:pt x="1118" y="30"/>
                  </a:lnTo>
                  <a:lnTo>
                    <a:pt x="1139" y="46"/>
                  </a:lnTo>
                  <a:lnTo>
                    <a:pt x="1156" y="65"/>
                  </a:lnTo>
                  <a:lnTo>
                    <a:pt x="1172" y="90"/>
                  </a:lnTo>
                  <a:lnTo>
                    <a:pt x="1183" y="116"/>
                  </a:lnTo>
                  <a:lnTo>
                    <a:pt x="1190" y="148"/>
                  </a:lnTo>
                  <a:lnTo>
                    <a:pt x="1193" y="182"/>
                  </a:lnTo>
                  <a:lnTo>
                    <a:pt x="1201" y="182"/>
                  </a:lnTo>
                  <a:lnTo>
                    <a:pt x="1209" y="182"/>
                  </a:lnTo>
                  <a:lnTo>
                    <a:pt x="1207" y="146"/>
                  </a:lnTo>
                  <a:lnTo>
                    <a:pt x="1199" y="113"/>
                  </a:lnTo>
                  <a:lnTo>
                    <a:pt x="1185" y="81"/>
                  </a:lnTo>
                  <a:lnTo>
                    <a:pt x="1169" y="55"/>
                  </a:lnTo>
                  <a:lnTo>
                    <a:pt x="1150" y="33"/>
                  </a:lnTo>
                  <a:lnTo>
                    <a:pt x="1126" y="16"/>
                  </a:lnTo>
                  <a:lnTo>
                    <a:pt x="1112" y="9"/>
                  </a:lnTo>
                  <a:lnTo>
                    <a:pt x="1098" y="5"/>
                  </a:lnTo>
                  <a:lnTo>
                    <a:pt x="1085" y="3"/>
                  </a:lnTo>
                  <a:lnTo>
                    <a:pt x="1069" y="0"/>
                  </a:lnTo>
                  <a:lnTo>
                    <a:pt x="141" y="0"/>
                  </a:lnTo>
                  <a:lnTo>
                    <a:pt x="125" y="3"/>
                  </a:lnTo>
                  <a:lnTo>
                    <a:pt x="111" y="5"/>
                  </a:lnTo>
                  <a:lnTo>
                    <a:pt x="97" y="9"/>
                  </a:lnTo>
                  <a:lnTo>
                    <a:pt x="84" y="16"/>
                  </a:lnTo>
                  <a:lnTo>
                    <a:pt x="74" y="25"/>
                  </a:lnTo>
                  <a:lnTo>
                    <a:pt x="62" y="33"/>
                  </a:lnTo>
                  <a:lnTo>
                    <a:pt x="41" y="55"/>
                  </a:lnTo>
                  <a:lnTo>
                    <a:pt x="25" y="81"/>
                  </a:lnTo>
                  <a:lnTo>
                    <a:pt x="11" y="113"/>
                  </a:lnTo>
                  <a:lnTo>
                    <a:pt x="3" y="146"/>
                  </a:lnTo>
                  <a:lnTo>
                    <a:pt x="0" y="182"/>
                  </a:lnTo>
                  <a:lnTo>
                    <a:pt x="3" y="219"/>
                  </a:lnTo>
                  <a:lnTo>
                    <a:pt x="11" y="251"/>
                  </a:lnTo>
                  <a:lnTo>
                    <a:pt x="25" y="284"/>
                  </a:lnTo>
                  <a:lnTo>
                    <a:pt x="41" y="311"/>
                  </a:lnTo>
                  <a:lnTo>
                    <a:pt x="62" y="332"/>
                  </a:lnTo>
                  <a:lnTo>
                    <a:pt x="74" y="341"/>
                  </a:lnTo>
                  <a:lnTo>
                    <a:pt x="84" y="348"/>
                  </a:lnTo>
                  <a:lnTo>
                    <a:pt x="97" y="357"/>
                  </a:lnTo>
                  <a:lnTo>
                    <a:pt x="111" y="359"/>
                  </a:lnTo>
                  <a:lnTo>
                    <a:pt x="125" y="362"/>
                  </a:lnTo>
                  <a:lnTo>
                    <a:pt x="141" y="364"/>
                  </a:lnTo>
                  <a:lnTo>
                    <a:pt x="1069" y="364"/>
                  </a:lnTo>
                  <a:lnTo>
                    <a:pt x="1085" y="362"/>
                  </a:lnTo>
                  <a:lnTo>
                    <a:pt x="1098" y="359"/>
                  </a:lnTo>
                  <a:lnTo>
                    <a:pt x="1112" y="357"/>
                  </a:lnTo>
                  <a:lnTo>
                    <a:pt x="1126" y="348"/>
                  </a:lnTo>
                  <a:lnTo>
                    <a:pt x="1150" y="332"/>
                  </a:lnTo>
                  <a:lnTo>
                    <a:pt x="1169" y="311"/>
                  </a:lnTo>
                  <a:lnTo>
                    <a:pt x="1185" y="284"/>
                  </a:lnTo>
                  <a:lnTo>
                    <a:pt x="1199" y="251"/>
                  </a:lnTo>
                  <a:lnTo>
                    <a:pt x="1207" y="219"/>
                  </a:lnTo>
                  <a:lnTo>
                    <a:pt x="1209" y="182"/>
                  </a:lnTo>
                  <a:lnTo>
                    <a:pt x="1201" y="182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2465" y="2432"/>
              <a:ext cx="107" cy="2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2" y="27"/>
                </a:cxn>
                <a:cxn ang="0">
                  <a:pos x="0" y="55"/>
                </a:cxn>
                <a:cxn ang="0">
                  <a:pos x="2" y="89"/>
                </a:cxn>
                <a:cxn ang="0">
                  <a:pos x="11" y="122"/>
                </a:cxn>
                <a:cxn ang="0">
                  <a:pos x="21" y="149"/>
                </a:cxn>
                <a:cxn ang="0">
                  <a:pos x="37" y="173"/>
                </a:cxn>
                <a:cxn ang="0">
                  <a:pos x="57" y="191"/>
                </a:cxn>
                <a:cxn ang="0">
                  <a:pos x="75" y="208"/>
                </a:cxn>
                <a:cxn ang="0">
                  <a:pos x="99" y="216"/>
                </a:cxn>
                <a:cxn ang="0">
                  <a:pos x="110" y="219"/>
                </a:cxn>
                <a:cxn ang="0">
                  <a:pos x="124" y="221"/>
                </a:cxn>
                <a:cxn ang="0">
                  <a:pos x="1052" y="221"/>
                </a:cxn>
                <a:cxn ang="0">
                  <a:pos x="1065" y="219"/>
                </a:cxn>
                <a:cxn ang="0">
                  <a:pos x="1076" y="216"/>
                </a:cxn>
                <a:cxn ang="0">
                  <a:pos x="1101" y="208"/>
                </a:cxn>
                <a:cxn ang="0">
                  <a:pos x="1122" y="191"/>
                </a:cxn>
                <a:cxn ang="0">
                  <a:pos x="1139" y="173"/>
                </a:cxn>
                <a:cxn ang="0">
                  <a:pos x="1155" y="149"/>
                </a:cxn>
                <a:cxn ang="0">
                  <a:pos x="1166" y="122"/>
                </a:cxn>
                <a:cxn ang="0">
                  <a:pos x="1173" y="89"/>
                </a:cxn>
                <a:cxn ang="0">
                  <a:pos x="1176" y="55"/>
                </a:cxn>
                <a:cxn ang="0">
                  <a:pos x="1184" y="55"/>
                </a:cxn>
                <a:cxn ang="0">
                  <a:pos x="1176" y="55"/>
                </a:cxn>
                <a:cxn ang="0">
                  <a:pos x="1173" y="27"/>
                </a:cxn>
                <a:cxn ang="0">
                  <a:pos x="1168" y="0"/>
                </a:cxn>
                <a:cxn ang="0">
                  <a:pos x="1160" y="19"/>
                </a:cxn>
                <a:cxn ang="0">
                  <a:pos x="1150" y="37"/>
                </a:cxn>
                <a:cxn ang="0">
                  <a:pos x="1136" y="55"/>
                </a:cxn>
                <a:cxn ang="0">
                  <a:pos x="1122" y="67"/>
                </a:cxn>
                <a:cxn ang="0">
                  <a:pos x="1106" y="78"/>
                </a:cxn>
                <a:cxn ang="0">
                  <a:pos x="1090" y="87"/>
                </a:cxn>
                <a:cxn ang="0">
                  <a:pos x="1071" y="92"/>
                </a:cxn>
                <a:cxn ang="0">
                  <a:pos x="1052" y="92"/>
                </a:cxn>
                <a:cxn ang="0">
                  <a:pos x="124" y="92"/>
                </a:cxn>
                <a:cxn ang="0">
                  <a:pos x="105" y="92"/>
                </a:cxn>
                <a:cxn ang="0">
                  <a:pos x="86" y="87"/>
                </a:cxn>
                <a:cxn ang="0">
                  <a:pos x="70" y="78"/>
                </a:cxn>
                <a:cxn ang="0">
                  <a:pos x="54" y="67"/>
                </a:cxn>
                <a:cxn ang="0">
                  <a:pos x="40" y="55"/>
                </a:cxn>
                <a:cxn ang="0">
                  <a:pos x="27" y="37"/>
                </a:cxn>
                <a:cxn ang="0">
                  <a:pos x="16" y="19"/>
                </a:cxn>
                <a:cxn ang="0">
                  <a:pos x="8" y="0"/>
                </a:cxn>
              </a:cxnLst>
              <a:rect l="0" t="0" r="r" b="b"/>
              <a:pathLst>
                <a:path w="1184" h="221">
                  <a:moveTo>
                    <a:pt x="8" y="0"/>
                  </a:moveTo>
                  <a:lnTo>
                    <a:pt x="2" y="27"/>
                  </a:lnTo>
                  <a:lnTo>
                    <a:pt x="0" y="55"/>
                  </a:lnTo>
                  <a:lnTo>
                    <a:pt x="2" y="89"/>
                  </a:lnTo>
                  <a:lnTo>
                    <a:pt x="11" y="122"/>
                  </a:lnTo>
                  <a:lnTo>
                    <a:pt x="21" y="149"/>
                  </a:lnTo>
                  <a:lnTo>
                    <a:pt x="37" y="173"/>
                  </a:lnTo>
                  <a:lnTo>
                    <a:pt x="57" y="191"/>
                  </a:lnTo>
                  <a:lnTo>
                    <a:pt x="75" y="208"/>
                  </a:lnTo>
                  <a:lnTo>
                    <a:pt x="99" y="216"/>
                  </a:lnTo>
                  <a:lnTo>
                    <a:pt x="110" y="219"/>
                  </a:lnTo>
                  <a:lnTo>
                    <a:pt x="124" y="221"/>
                  </a:lnTo>
                  <a:lnTo>
                    <a:pt x="1052" y="221"/>
                  </a:lnTo>
                  <a:lnTo>
                    <a:pt x="1065" y="219"/>
                  </a:lnTo>
                  <a:lnTo>
                    <a:pt x="1076" y="216"/>
                  </a:lnTo>
                  <a:lnTo>
                    <a:pt x="1101" y="208"/>
                  </a:lnTo>
                  <a:lnTo>
                    <a:pt x="1122" y="191"/>
                  </a:lnTo>
                  <a:lnTo>
                    <a:pt x="1139" y="173"/>
                  </a:lnTo>
                  <a:lnTo>
                    <a:pt x="1155" y="149"/>
                  </a:lnTo>
                  <a:lnTo>
                    <a:pt x="1166" y="122"/>
                  </a:lnTo>
                  <a:lnTo>
                    <a:pt x="1173" y="89"/>
                  </a:lnTo>
                  <a:lnTo>
                    <a:pt x="1176" y="55"/>
                  </a:lnTo>
                  <a:lnTo>
                    <a:pt x="1184" y="55"/>
                  </a:lnTo>
                  <a:lnTo>
                    <a:pt x="1176" y="55"/>
                  </a:lnTo>
                  <a:lnTo>
                    <a:pt x="1173" y="27"/>
                  </a:lnTo>
                  <a:lnTo>
                    <a:pt x="1168" y="0"/>
                  </a:lnTo>
                  <a:lnTo>
                    <a:pt x="1160" y="19"/>
                  </a:lnTo>
                  <a:lnTo>
                    <a:pt x="1150" y="37"/>
                  </a:lnTo>
                  <a:lnTo>
                    <a:pt x="1136" y="55"/>
                  </a:lnTo>
                  <a:lnTo>
                    <a:pt x="1122" y="67"/>
                  </a:lnTo>
                  <a:lnTo>
                    <a:pt x="1106" y="78"/>
                  </a:lnTo>
                  <a:lnTo>
                    <a:pt x="1090" y="87"/>
                  </a:lnTo>
                  <a:lnTo>
                    <a:pt x="1071" y="92"/>
                  </a:lnTo>
                  <a:lnTo>
                    <a:pt x="1052" y="92"/>
                  </a:lnTo>
                  <a:lnTo>
                    <a:pt x="124" y="92"/>
                  </a:lnTo>
                  <a:lnTo>
                    <a:pt x="105" y="92"/>
                  </a:lnTo>
                  <a:lnTo>
                    <a:pt x="86" y="87"/>
                  </a:lnTo>
                  <a:lnTo>
                    <a:pt x="70" y="78"/>
                  </a:lnTo>
                  <a:lnTo>
                    <a:pt x="54" y="67"/>
                  </a:lnTo>
                  <a:lnTo>
                    <a:pt x="40" y="55"/>
                  </a:lnTo>
                  <a:lnTo>
                    <a:pt x="27" y="37"/>
                  </a:lnTo>
                  <a:lnTo>
                    <a:pt x="16" y="1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8E8E9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25"/>
            <p:cNvSpPr>
              <a:spLocks noEditPoints="1"/>
            </p:cNvSpPr>
            <p:nvPr/>
          </p:nvSpPr>
          <p:spPr bwMode="auto">
            <a:xfrm>
              <a:off x="2464" y="2431"/>
              <a:ext cx="108" cy="2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2" y="33"/>
                </a:cxn>
                <a:cxn ang="0">
                  <a:pos x="0" y="69"/>
                </a:cxn>
                <a:cxn ang="0">
                  <a:pos x="2" y="103"/>
                </a:cxn>
                <a:cxn ang="0">
                  <a:pos x="10" y="136"/>
                </a:cxn>
                <a:cxn ang="0">
                  <a:pos x="24" y="166"/>
                </a:cxn>
                <a:cxn ang="0">
                  <a:pos x="37" y="192"/>
                </a:cxn>
                <a:cxn ang="0">
                  <a:pos x="59" y="214"/>
                </a:cxn>
                <a:cxn ang="0">
                  <a:pos x="81" y="230"/>
                </a:cxn>
                <a:cxn ang="0">
                  <a:pos x="91" y="235"/>
                </a:cxn>
                <a:cxn ang="0">
                  <a:pos x="104" y="238"/>
                </a:cxn>
                <a:cxn ang="0">
                  <a:pos x="118" y="240"/>
                </a:cxn>
                <a:cxn ang="0">
                  <a:pos x="132" y="244"/>
                </a:cxn>
                <a:cxn ang="0">
                  <a:pos x="1060" y="244"/>
                </a:cxn>
                <a:cxn ang="0">
                  <a:pos x="1073" y="240"/>
                </a:cxn>
                <a:cxn ang="0">
                  <a:pos x="1087" y="238"/>
                </a:cxn>
                <a:cxn ang="0">
                  <a:pos x="1101" y="235"/>
                </a:cxn>
                <a:cxn ang="0">
                  <a:pos x="1112" y="230"/>
                </a:cxn>
                <a:cxn ang="0">
                  <a:pos x="1135" y="214"/>
                </a:cxn>
                <a:cxn ang="0">
                  <a:pos x="1154" y="192"/>
                </a:cxn>
                <a:cxn ang="0">
                  <a:pos x="1170" y="166"/>
                </a:cxn>
                <a:cxn ang="0">
                  <a:pos x="1181" y="136"/>
                </a:cxn>
                <a:cxn ang="0">
                  <a:pos x="1190" y="103"/>
                </a:cxn>
                <a:cxn ang="0">
                  <a:pos x="1192" y="69"/>
                </a:cxn>
                <a:cxn ang="0">
                  <a:pos x="1184" y="69"/>
                </a:cxn>
                <a:cxn ang="0">
                  <a:pos x="1181" y="103"/>
                </a:cxn>
                <a:cxn ang="0">
                  <a:pos x="1174" y="136"/>
                </a:cxn>
                <a:cxn ang="0">
                  <a:pos x="1163" y="163"/>
                </a:cxn>
                <a:cxn ang="0">
                  <a:pos x="1147" y="187"/>
                </a:cxn>
                <a:cxn ang="0">
                  <a:pos x="1130" y="205"/>
                </a:cxn>
                <a:cxn ang="0">
                  <a:pos x="1109" y="222"/>
                </a:cxn>
                <a:cxn ang="0">
                  <a:pos x="1084" y="230"/>
                </a:cxn>
                <a:cxn ang="0">
                  <a:pos x="1073" y="233"/>
                </a:cxn>
                <a:cxn ang="0">
                  <a:pos x="1060" y="235"/>
                </a:cxn>
                <a:cxn ang="0">
                  <a:pos x="132" y="235"/>
                </a:cxn>
                <a:cxn ang="0">
                  <a:pos x="118" y="233"/>
                </a:cxn>
                <a:cxn ang="0">
                  <a:pos x="107" y="230"/>
                </a:cxn>
                <a:cxn ang="0">
                  <a:pos x="83" y="222"/>
                </a:cxn>
                <a:cxn ang="0">
                  <a:pos x="65" y="205"/>
                </a:cxn>
                <a:cxn ang="0">
                  <a:pos x="45" y="187"/>
                </a:cxn>
                <a:cxn ang="0">
                  <a:pos x="29" y="163"/>
                </a:cxn>
                <a:cxn ang="0">
                  <a:pos x="19" y="136"/>
                </a:cxn>
                <a:cxn ang="0">
                  <a:pos x="10" y="103"/>
                </a:cxn>
                <a:cxn ang="0">
                  <a:pos x="8" y="69"/>
                </a:cxn>
                <a:cxn ang="0">
                  <a:pos x="10" y="41"/>
                </a:cxn>
                <a:cxn ang="0">
                  <a:pos x="16" y="14"/>
                </a:cxn>
                <a:cxn ang="0">
                  <a:pos x="10" y="0"/>
                </a:cxn>
                <a:cxn ang="0">
                  <a:pos x="1181" y="0"/>
                </a:cxn>
                <a:cxn ang="0">
                  <a:pos x="1176" y="14"/>
                </a:cxn>
                <a:cxn ang="0">
                  <a:pos x="1181" y="41"/>
                </a:cxn>
                <a:cxn ang="0">
                  <a:pos x="1184" y="69"/>
                </a:cxn>
                <a:cxn ang="0">
                  <a:pos x="1192" y="69"/>
                </a:cxn>
                <a:cxn ang="0">
                  <a:pos x="1190" y="33"/>
                </a:cxn>
                <a:cxn ang="0">
                  <a:pos x="1181" y="0"/>
                </a:cxn>
              </a:cxnLst>
              <a:rect l="0" t="0" r="r" b="b"/>
              <a:pathLst>
                <a:path w="1192" h="244">
                  <a:moveTo>
                    <a:pt x="10" y="0"/>
                  </a:moveTo>
                  <a:lnTo>
                    <a:pt x="2" y="33"/>
                  </a:lnTo>
                  <a:lnTo>
                    <a:pt x="0" y="69"/>
                  </a:lnTo>
                  <a:lnTo>
                    <a:pt x="2" y="103"/>
                  </a:lnTo>
                  <a:lnTo>
                    <a:pt x="10" y="136"/>
                  </a:lnTo>
                  <a:lnTo>
                    <a:pt x="24" y="166"/>
                  </a:lnTo>
                  <a:lnTo>
                    <a:pt x="37" y="192"/>
                  </a:lnTo>
                  <a:lnTo>
                    <a:pt x="59" y="214"/>
                  </a:lnTo>
                  <a:lnTo>
                    <a:pt x="81" y="230"/>
                  </a:lnTo>
                  <a:lnTo>
                    <a:pt x="91" y="235"/>
                  </a:lnTo>
                  <a:lnTo>
                    <a:pt x="104" y="238"/>
                  </a:lnTo>
                  <a:lnTo>
                    <a:pt x="118" y="240"/>
                  </a:lnTo>
                  <a:lnTo>
                    <a:pt x="132" y="244"/>
                  </a:lnTo>
                  <a:lnTo>
                    <a:pt x="1060" y="244"/>
                  </a:lnTo>
                  <a:lnTo>
                    <a:pt x="1073" y="240"/>
                  </a:lnTo>
                  <a:lnTo>
                    <a:pt x="1087" y="238"/>
                  </a:lnTo>
                  <a:lnTo>
                    <a:pt x="1101" y="235"/>
                  </a:lnTo>
                  <a:lnTo>
                    <a:pt x="1112" y="230"/>
                  </a:lnTo>
                  <a:lnTo>
                    <a:pt x="1135" y="214"/>
                  </a:lnTo>
                  <a:lnTo>
                    <a:pt x="1154" y="192"/>
                  </a:lnTo>
                  <a:lnTo>
                    <a:pt x="1170" y="166"/>
                  </a:lnTo>
                  <a:lnTo>
                    <a:pt x="1181" y="136"/>
                  </a:lnTo>
                  <a:lnTo>
                    <a:pt x="1190" y="103"/>
                  </a:lnTo>
                  <a:lnTo>
                    <a:pt x="1192" y="69"/>
                  </a:lnTo>
                  <a:lnTo>
                    <a:pt x="1184" y="69"/>
                  </a:lnTo>
                  <a:lnTo>
                    <a:pt x="1181" y="103"/>
                  </a:lnTo>
                  <a:lnTo>
                    <a:pt x="1174" y="136"/>
                  </a:lnTo>
                  <a:lnTo>
                    <a:pt x="1163" y="163"/>
                  </a:lnTo>
                  <a:lnTo>
                    <a:pt x="1147" y="187"/>
                  </a:lnTo>
                  <a:lnTo>
                    <a:pt x="1130" y="205"/>
                  </a:lnTo>
                  <a:lnTo>
                    <a:pt x="1109" y="222"/>
                  </a:lnTo>
                  <a:lnTo>
                    <a:pt x="1084" y="230"/>
                  </a:lnTo>
                  <a:lnTo>
                    <a:pt x="1073" y="233"/>
                  </a:lnTo>
                  <a:lnTo>
                    <a:pt x="1060" y="235"/>
                  </a:lnTo>
                  <a:lnTo>
                    <a:pt x="132" y="235"/>
                  </a:lnTo>
                  <a:lnTo>
                    <a:pt x="118" y="233"/>
                  </a:lnTo>
                  <a:lnTo>
                    <a:pt x="107" y="230"/>
                  </a:lnTo>
                  <a:lnTo>
                    <a:pt x="83" y="222"/>
                  </a:lnTo>
                  <a:lnTo>
                    <a:pt x="65" y="205"/>
                  </a:lnTo>
                  <a:lnTo>
                    <a:pt x="45" y="187"/>
                  </a:lnTo>
                  <a:lnTo>
                    <a:pt x="29" y="163"/>
                  </a:lnTo>
                  <a:lnTo>
                    <a:pt x="19" y="136"/>
                  </a:lnTo>
                  <a:lnTo>
                    <a:pt x="10" y="103"/>
                  </a:lnTo>
                  <a:lnTo>
                    <a:pt x="8" y="69"/>
                  </a:lnTo>
                  <a:lnTo>
                    <a:pt x="10" y="41"/>
                  </a:lnTo>
                  <a:lnTo>
                    <a:pt x="16" y="14"/>
                  </a:lnTo>
                  <a:lnTo>
                    <a:pt x="10" y="0"/>
                  </a:lnTo>
                  <a:close/>
                  <a:moveTo>
                    <a:pt x="1181" y="0"/>
                  </a:moveTo>
                  <a:lnTo>
                    <a:pt x="1176" y="14"/>
                  </a:lnTo>
                  <a:lnTo>
                    <a:pt x="1181" y="41"/>
                  </a:lnTo>
                  <a:lnTo>
                    <a:pt x="1184" y="69"/>
                  </a:lnTo>
                  <a:lnTo>
                    <a:pt x="1192" y="69"/>
                  </a:lnTo>
                  <a:lnTo>
                    <a:pt x="1190" y="33"/>
                  </a:lnTo>
                  <a:lnTo>
                    <a:pt x="1181" y="0"/>
                  </a:lnTo>
                  <a:close/>
                </a:path>
              </a:pathLst>
            </a:custGeom>
            <a:solidFill>
              <a:srgbClr val="6C3B2C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2610" y="2421"/>
              <a:ext cx="109" cy="32"/>
            </a:xfrm>
            <a:custGeom>
              <a:avLst/>
              <a:gdLst/>
              <a:ahLst/>
              <a:cxnLst>
                <a:cxn ang="0">
                  <a:pos x="1194" y="173"/>
                </a:cxn>
                <a:cxn ang="0">
                  <a:pos x="1191" y="207"/>
                </a:cxn>
                <a:cxn ang="0">
                  <a:pos x="1183" y="240"/>
                </a:cxn>
                <a:cxn ang="0">
                  <a:pos x="1169" y="270"/>
                </a:cxn>
                <a:cxn ang="0">
                  <a:pos x="1153" y="296"/>
                </a:cxn>
                <a:cxn ang="0">
                  <a:pos x="1134" y="318"/>
                </a:cxn>
                <a:cxn ang="0">
                  <a:pos x="1113" y="334"/>
                </a:cxn>
                <a:cxn ang="0">
                  <a:pos x="1102" y="339"/>
                </a:cxn>
                <a:cxn ang="0">
                  <a:pos x="1088" y="342"/>
                </a:cxn>
                <a:cxn ang="0">
                  <a:pos x="1075" y="344"/>
                </a:cxn>
                <a:cxn ang="0">
                  <a:pos x="1061" y="348"/>
                </a:cxn>
                <a:cxn ang="0">
                  <a:pos x="133" y="348"/>
                </a:cxn>
                <a:cxn ang="0">
                  <a:pos x="120" y="344"/>
                </a:cxn>
                <a:cxn ang="0">
                  <a:pos x="106" y="342"/>
                </a:cxn>
                <a:cxn ang="0">
                  <a:pos x="92" y="339"/>
                </a:cxn>
                <a:cxn ang="0">
                  <a:pos x="82" y="334"/>
                </a:cxn>
                <a:cxn ang="0">
                  <a:pos x="58" y="318"/>
                </a:cxn>
                <a:cxn ang="0">
                  <a:pos x="39" y="296"/>
                </a:cxn>
                <a:cxn ang="0">
                  <a:pos x="23" y="270"/>
                </a:cxn>
                <a:cxn ang="0">
                  <a:pos x="12" y="240"/>
                </a:cxn>
                <a:cxn ang="0">
                  <a:pos x="4" y="207"/>
                </a:cxn>
                <a:cxn ang="0">
                  <a:pos x="0" y="173"/>
                </a:cxn>
                <a:cxn ang="0">
                  <a:pos x="4" y="139"/>
                </a:cxn>
                <a:cxn ang="0">
                  <a:pos x="12" y="107"/>
                </a:cxn>
                <a:cxn ang="0">
                  <a:pos x="23" y="78"/>
                </a:cxn>
                <a:cxn ang="0">
                  <a:pos x="39" y="51"/>
                </a:cxn>
                <a:cxn ang="0">
                  <a:pos x="58" y="29"/>
                </a:cxn>
                <a:cxn ang="0">
                  <a:pos x="82" y="12"/>
                </a:cxn>
                <a:cxn ang="0">
                  <a:pos x="92" y="7"/>
                </a:cxn>
                <a:cxn ang="0">
                  <a:pos x="106" y="5"/>
                </a:cxn>
                <a:cxn ang="0">
                  <a:pos x="120" y="2"/>
                </a:cxn>
                <a:cxn ang="0">
                  <a:pos x="133" y="0"/>
                </a:cxn>
                <a:cxn ang="0">
                  <a:pos x="1061" y="0"/>
                </a:cxn>
                <a:cxn ang="0">
                  <a:pos x="1075" y="2"/>
                </a:cxn>
                <a:cxn ang="0">
                  <a:pos x="1088" y="5"/>
                </a:cxn>
                <a:cxn ang="0">
                  <a:pos x="1102" y="7"/>
                </a:cxn>
                <a:cxn ang="0">
                  <a:pos x="1113" y="12"/>
                </a:cxn>
                <a:cxn ang="0">
                  <a:pos x="1134" y="29"/>
                </a:cxn>
                <a:cxn ang="0">
                  <a:pos x="1153" y="51"/>
                </a:cxn>
                <a:cxn ang="0">
                  <a:pos x="1169" y="78"/>
                </a:cxn>
                <a:cxn ang="0">
                  <a:pos x="1183" y="107"/>
                </a:cxn>
                <a:cxn ang="0">
                  <a:pos x="1191" y="139"/>
                </a:cxn>
                <a:cxn ang="0">
                  <a:pos x="1194" y="173"/>
                </a:cxn>
              </a:cxnLst>
              <a:rect l="0" t="0" r="r" b="b"/>
              <a:pathLst>
                <a:path w="1194" h="348">
                  <a:moveTo>
                    <a:pt x="1194" y="173"/>
                  </a:moveTo>
                  <a:lnTo>
                    <a:pt x="1191" y="207"/>
                  </a:lnTo>
                  <a:lnTo>
                    <a:pt x="1183" y="240"/>
                  </a:lnTo>
                  <a:lnTo>
                    <a:pt x="1169" y="270"/>
                  </a:lnTo>
                  <a:lnTo>
                    <a:pt x="1153" y="296"/>
                  </a:lnTo>
                  <a:lnTo>
                    <a:pt x="1134" y="318"/>
                  </a:lnTo>
                  <a:lnTo>
                    <a:pt x="1113" y="334"/>
                  </a:lnTo>
                  <a:lnTo>
                    <a:pt x="1102" y="339"/>
                  </a:lnTo>
                  <a:lnTo>
                    <a:pt x="1088" y="342"/>
                  </a:lnTo>
                  <a:lnTo>
                    <a:pt x="1075" y="344"/>
                  </a:lnTo>
                  <a:lnTo>
                    <a:pt x="1061" y="348"/>
                  </a:lnTo>
                  <a:lnTo>
                    <a:pt x="133" y="348"/>
                  </a:lnTo>
                  <a:lnTo>
                    <a:pt x="120" y="344"/>
                  </a:lnTo>
                  <a:lnTo>
                    <a:pt x="106" y="342"/>
                  </a:lnTo>
                  <a:lnTo>
                    <a:pt x="92" y="339"/>
                  </a:lnTo>
                  <a:lnTo>
                    <a:pt x="82" y="334"/>
                  </a:lnTo>
                  <a:lnTo>
                    <a:pt x="58" y="318"/>
                  </a:lnTo>
                  <a:lnTo>
                    <a:pt x="39" y="296"/>
                  </a:lnTo>
                  <a:lnTo>
                    <a:pt x="23" y="270"/>
                  </a:lnTo>
                  <a:lnTo>
                    <a:pt x="12" y="240"/>
                  </a:lnTo>
                  <a:lnTo>
                    <a:pt x="4" y="207"/>
                  </a:lnTo>
                  <a:lnTo>
                    <a:pt x="0" y="173"/>
                  </a:lnTo>
                  <a:lnTo>
                    <a:pt x="4" y="139"/>
                  </a:lnTo>
                  <a:lnTo>
                    <a:pt x="12" y="107"/>
                  </a:lnTo>
                  <a:lnTo>
                    <a:pt x="23" y="78"/>
                  </a:lnTo>
                  <a:lnTo>
                    <a:pt x="39" y="51"/>
                  </a:lnTo>
                  <a:lnTo>
                    <a:pt x="58" y="29"/>
                  </a:lnTo>
                  <a:lnTo>
                    <a:pt x="82" y="12"/>
                  </a:lnTo>
                  <a:lnTo>
                    <a:pt x="92" y="7"/>
                  </a:lnTo>
                  <a:lnTo>
                    <a:pt x="106" y="5"/>
                  </a:lnTo>
                  <a:lnTo>
                    <a:pt x="120" y="2"/>
                  </a:lnTo>
                  <a:lnTo>
                    <a:pt x="133" y="0"/>
                  </a:lnTo>
                  <a:lnTo>
                    <a:pt x="1061" y="0"/>
                  </a:lnTo>
                  <a:lnTo>
                    <a:pt x="1075" y="2"/>
                  </a:lnTo>
                  <a:lnTo>
                    <a:pt x="1088" y="5"/>
                  </a:lnTo>
                  <a:lnTo>
                    <a:pt x="1102" y="7"/>
                  </a:lnTo>
                  <a:lnTo>
                    <a:pt x="1113" y="12"/>
                  </a:lnTo>
                  <a:lnTo>
                    <a:pt x="1134" y="29"/>
                  </a:lnTo>
                  <a:lnTo>
                    <a:pt x="1153" y="51"/>
                  </a:lnTo>
                  <a:lnTo>
                    <a:pt x="1169" y="78"/>
                  </a:lnTo>
                  <a:lnTo>
                    <a:pt x="1183" y="107"/>
                  </a:lnTo>
                  <a:lnTo>
                    <a:pt x="1191" y="139"/>
                  </a:lnTo>
                  <a:lnTo>
                    <a:pt x="1194" y="173"/>
                  </a:lnTo>
                  <a:close/>
                </a:path>
              </a:pathLst>
            </a:custGeom>
            <a:solidFill>
              <a:srgbClr val="F8F5A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2609" y="2420"/>
              <a:ext cx="110" cy="33"/>
            </a:xfrm>
            <a:custGeom>
              <a:avLst/>
              <a:gdLst/>
              <a:ahLst/>
              <a:cxnLst>
                <a:cxn ang="0">
                  <a:pos x="1192" y="182"/>
                </a:cxn>
                <a:cxn ang="0">
                  <a:pos x="1182" y="249"/>
                </a:cxn>
                <a:cxn ang="0">
                  <a:pos x="1155" y="300"/>
                </a:cxn>
                <a:cxn ang="0">
                  <a:pos x="1117" y="335"/>
                </a:cxn>
                <a:cxn ang="0">
                  <a:pos x="1082" y="346"/>
                </a:cxn>
                <a:cxn ang="0">
                  <a:pos x="140" y="348"/>
                </a:cxn>
                <a:cxn ang="0">
                  <a:pos x="113" y="343"/>
                </a:cxn>
                <a:cxn ang="0">
                  <a:pos x="70" y="318"/>
                </a:cxn>
                <a:cxn ang="0">
                  <a:pos x="37" y="276"/>
                </a:cxn>
                <a:cxn ang="0">
                  <a:pos x="19" y="216"/>
                </a:cxn>
                <a:cxn ang="0">
                  <a:pos x="19" y="148"/>
                </a:cxn>
                <a:cxn ang="0">
                  <a:pos x="37" y="90"/>
                </a:cxn>
                <a:cxn ang="0">
                  <a:pos x="70" y="46"/>
                </a:cxn>
                <a:cxn ang="0">
                  <a:pos x="113" y="21"/>
                </a:cxn>
                <a:cxn ang="0">
                  <a:pos x="140" y="16"/>
                </a:cxn>
                <a:cxn ang="0">
                  <a:pos x="1082" y="19"/>
                </a:cxn>
                <a:cxn ang="0">
                  <a:pos x="1117" y="30"/>
                </a:cxn>
                <a:cxn ang="0">
                  <a:pos x="1155" y="65"/>
                </a:cxn>
                <a:cxn ang="0">
                  <a:pos x="1182" y="116"/>
                </a:cxn>
                <a:cxn ang="0">
                  <a:pos x="1192" y="182"/>
                </a:cxn>
                <a:cxn ang="0">
                  <a:pos x="1209" y="182"/>
                </a:cxn>
                <a:cxn ang="0">
                  <a:pos x="1198" y="113"/>
                </a:cxn>
                <a:cxn ang="0">
                  <a:pos x="1169" y="55"/>
                </a:cxn>
                <a:cxn ang="0">
                  <a:pos x="1136" y="25"/>
                </a:cxn>
                <a:cxn ang="0">
                  <a:pos x="1112" y="9"/>
                </a:cxn>
                <a:cxn ang="0">
                  <a:pos x="1082" y="3"/>
                </a:cxn>
                <a:cxn ang="0">
                  <a:pos x="140" y="0"/>
                </a:cxn>
                <a:cxn ang="0">
                  <a:pos x="110" y="5"/>
                </a:cxn>
                <a:cxn ang="0">
                  <a:pos x="83" y="16"/>
                </a:cxn>
                <a:cxn ang="0">
                  <a:pos x="59" y="33"/>
                </a:cxn>
                <a:cxn ang="0">
                  <a:pos x="21" y="81"/>
                </a:cxn>
                <a:cxn ang="0">
                  <a:pos x="2" y="146"/>
                </a:cxn>
                <a:cxn ang="0">
                  <a:pos x="2" y="219"/>
                </a:cxn>
                <a:cxn ang="0">
                  <a:pos x="21" y="284"/>
                </a:cxn>
                <a:cxn ang="0">
                  <a:pos x="59" y="332"/>
                </a:cxn>
                <a:cxn ang="0">
                  <a:pos x="83" y="348"/>
                </a:cxn>
                <a:cxn ang="0">
                  <a:pos x="110" y="359"/>
                </a:cxn>
                <a:cxn ang="0">
                  <a:pos x="140" y="364"/>
                </a:cxn>
                <a:cxn ang="0">
                  <a:pos x="1082" y="362"/>
                </a:cxn>
                <a:cxn ang="0">
                  <a:pos x="1112" y="357"/>
                </a:cxn>
                <a:cxn ang="0">
                  <a:pos x="1136" y="341"/>
                </a:cxn>
                <a:cxn ang="0">
                  <a:pos x="1169" y="311"/>
                </a:cxn>
                <a:cxn ang="0">
                  <a:pos x="1198" y="251"/>
                </a:cxn>
                <a:cxn ang="0">
                  <a:pos x="1209" y="182"/>
                </a:cxn>
              </a:cxnLst>
              <a:rect l="0" t="0" r="r" b="b"/>
              <a:pathLst>
                <a:path w="1209" h="364">
                  <a:moveTo>
                    <a:pt x="1201" y="182"/>
                  </a:moveTo>
                  <a:lnTo>
                    <a:pt x="1192" y="182"/>
                  </a:lnTo>
                  <a:lnTo>
                    <a:pt x="1190" y="216"/>
                  </a:lnTo>
                  <a:lnTo>
                    <a:pt x="1182" y="249"/>
                  </a:lnTo>
                  <a:lnTo>
                    <a:pt x="1171" y="276"/>
                  </a:lnTo>
                  <a:lnTo>
                    <a:pt x="1155" y="300"/>
                  </a:lnTo>
                  <a:lnTo>
                    <a:pt x="1136" y="318"/>
                  </a:lnTo>
                  <a:lnTo>
                    <a:pt x="1117" y="335"/>
                  </a:lnTo>
                  <a:lnTo>
                    <a:pt x="1093" y="343"/>
                  </a:lnTo>
                  <a:lnTo>
                    <a:pt x="1082" y="346"/>
                  </a:lnTo>
                  <a:lnTo>
                    <a:pt x="1068" y="348"/>
                  </a:lnTo>
                  <a:lnTo>
                    <a:pt x="140" y="348"/>
                  </a:lnTo>
                  <a:lnTo>
                    <a:pt x="127" y="346"/>
                  </a:lnTo>
                  <a:lnTo>
                    <a:pt x="113" y="343"/>
                  </a:lnTo>
                  <a:lnTo>
                    <a:pt x="92" y="335"/>
                  </a:lnTo>
                  <a:lnTo>
                    <a:pt x="70" y="318"/>
                  </a:lnTo>
                  <a:lnTo>
                    <a:pt x="51" y="300"/>
                  </a:lnTo>
                  <a:lnTo>
                    <a:pt x="37" y="276"/>
                  </a:lnTo>
                  <a:lnTo>
                    <a:pt x="27" y="249"/>
                  </a:lnTo>
                  <a:lnTo>
                    <a:pt x="19" y="216"/>
                  </a:lnTo>
                  <a:lnTo>
                    <a:pt x="16" y="182"/>
                  </a:lnTo>
                  <a:lnTo>
                    <a:pt x="19" y="148"/>
                  </a:lnTo>
                  <a:lnTo>
                    <a:pt x="27" y="116"/>
                  </a:lnTo>
                  <a:lnTo>
                    <a:pt x="37" y="90"/>
                  </a:lnTo>
                  <a:lnTo>
                    <a:pt x="51" y="65"/>
                  </a:lnTo>
                  <a:lnTo>
                    <a:pt x="70" y="46"/>
                  </a:lnTo>
                  <a:lnTo>
                    <a:pt x="92" y="30"/>
                  </a:lnTo>
                  <a:lnTo>
                    <a:pt x="113" y="21"/>
                  </a:lnTo>
                  <a:lnTo>
                    <a:pt x="127" y="19"/>
                  </a:lnTo>
                  <a:lnTo>
                    <a:pt x="140" y="16"/>
                  </a:lnTo>
                  <a:lnTo>
                    <a:pt x="1068" y="16"/>
                  </a:lnTo>
                  <a:lnTo>
                    <a:pt x="1082" y="19"/>
                  </a:lnTo>
                  <a:lnTo>
                    <a:pt x="1093" y="21"/>
                  </a:lnTo>
                  <a:lnTo>
                    <a:pt x="1117" y="30"/>
                  </a:lnTo>
                  <a:lnTo>
                    <a:pt x="1136" y="46"/>
                  </a:lnTo>
                  <a:lnTo>
                    <a:pt x="1155" y="65"/>
                  </a:lnTo>
                  <a:lnTo>
                    <a:pt x="1171" y="90"/>
                  </a:lnTo>
                  <a:lnTo>
                    <a:pt x="1182" y="116"/>
                  </a:lnTo>
                  <a:lnTo>
                    <a:pt x="1190" y="148"/>
                  </a:lnTo>
                  <a:lnTo>
                    <a:pt x="1192" y="182"/>
                  </a:lnTo>
                  <a:lnTo>
                    <a:pt x="1201" y="182"/>
                  </a:lnTo>
                  <a:lnTo>
                    <a:pt x="1209" y="182"/>
                  </a:lnTo>
                  <a:lnTo>
                    <a:pt x="1206" y="146"/>
                  </a:lnTo>
                  <a:lnTo>
                    <a:pt x="1198" y="113"/>
                  </a:lnTo>
                  <a:lnTo>
                    <a:pt x="1185" y="81"/>
                  </a:lnTo>
                  <a:lnTo>
                    <a:pt x="1169" y="55"/>
                  </a:lnTo>
                  <a:lnTo>
                    <a:pt x="1146" y="33"/>
                  </a:lnTo>
                  <a:lnTo>
                    <a:pt x="1136" y="25"/>
                  </a:lnTo>
                  <a:lnTo>
                    <a:pt x="1123" y="16"/>
                  </a:lnTo>
                  <a:lnTo>
                    <a:pt x="1112" y="9"/>
                  </a:lnTo>
                  <a:lnTo>
                    <a:pt x="1098" y="5"/>
                  </a:lnTo>
                  <a:lnTo>
                    <a:pt x="1082" y="3"/>
                  </a:lnTo>
                  <a:lnTo>
                    <a:pt x="1068" y="0"/>
                  </a:lnTo>
                  <a:lnTo>
                    <a:pt x="140" y="0"/>
                  </a:lnTo>
                  <a:lnTo>
                    <a:pt x="124" y="3"/>
                  </a:lnTo>
                  <a:lnTo>
                    <a:pt x="110" y="5"/>
                  </a:lnTo>
                  <a:lnTo>
                    <a:pt x="97" y="9"/>
                  </a:lnTo>
                  <a:lnTo>
                    <a:pt x="83" y="16"/>
                  </a:lnTo>
                  <a:lnTo>
                    <a:pt x="73" y="25"/>
                  </a:lnTo>
                  <a:lnTo>
                    <a:pt x="59" y="33"/>
                  </a:lnTo>
                  <a:lnTo>
                    <a:pt x="41" y="55"/>
                  </a:lnTo>
                  <a:lnTo>
                    <a:pt x="21" y="81"/>
                  </a:lnTo>
                  <a:lnTo>
                    <a:pt x="11" y="113"/>
                  </a:lnTo>
                  <a:lnTo>
                    <a:pt x="2" y="146"/>
                  </a:lnTo>
                  <a:lnTo>
                    <a:pt x="0" y="182"/>
                  </a:lnTo>
                  <a:lnTo>
                    <a:pt x="2" y="219"/>
                  </a:lnTo>
                  <a:lnTo>
                    <a:pt x="11" y="251"/>
                  </a:lnTo>
                  <a:lnTo>
                    <a:pt x="21" y="284"/>
                  </a:lnTo>
                  <a:lnTo>
                    <a:pt x="41" y="311"/>
                  </a:lnTo>
                  <a:lnTo>
                    <a:pt x="59" y="332"/>
                  </a:lnTo>
                  <a:lnTo>
                    <a:pt x="73" y="341"/>
                  </a:lnTo>
                  <a:lnTo>
                    <a:pt x="83" y="348"/>
                  </a:lnTo>
                  <a:lnTo>
                    <a:pt x="97" y="357"/>
                  </a:lnTo>
                  <a:lnTo>
                    <a:pt x="110" y="359"/>
                  </a:lnTo>
                  <a:lnTo>
                    <a:pt x="124" y="362"/>
                  </a:lnTo>
                  <a:lnTo>
                    <a:pt x="140" y="364"/>
                  </a:lnTo>
                  <a:lnTo>
                    <a:pt x="1068" y="364"/>
                  </a:lnTo>
                  <a:lnTo>
                    <a:pt x="1082" y="362"/>
                  </a:lnTo>
                  <a:lnTo>
                    <a:pt x="1098" y="359"/>
                  </a:lnTo>
                  <a:lnTo>
                    <a:pt x="1112" y="357"/>
                  </a:lnTo>
                  <a:lnTo>
                    <a:pt x="1123" y="348"/>
                  </a:lnTo>
                  <a:lnTo>
                    <a:pt x="1136" y="341"/>
                  </a:lnTo>
                  <a:lnTo>
                    <a:pt x="1146" y="332"/>
                  </a:lnTo>
                  <a:lnTo>
                    <a:pt x="1169" y="311"/>
                  </a:lnTo>
                  <a:lnTo>
                    <a:pt x="1185" y="284"/>
                  </a:lnTo>
                  <a:lnTo>
                    <a:pt x="1198" y="251"/>
                  </a:lnTo>
                  <a:lnTo>
                    <a:pt x="1206" y="219"/>
                  </a:lnTo>
                  <a:lnTo>
                    <a:pt x="1209" y="182"/>
                  </a:lnTo>
                  <a:lnTo>
                    <a:pt x="1201" y="182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2611" y="2432"/>
              <a:ext cx="108" cy="2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27"/>
                </a:cxn>
                <a:cxn ang="0">
                  <a:pos x="0" y="55"/>
                </a:cxn>
                <a:cxn ang="0">
                  <a:pos x="3" y="89"/>
                </a:cxn>
                <a:cxn ang="0">
                  <a:pos x="11" y="122"/>
                </a:cxn>
                <a:cxn ang="0">
                  <a:pos x="21" y="149"/>
                </a:cxn>
                <a:cxn ang="0">
                  <a:pos x="35" y="173"/>
                </a:cxn>
                <a:cxn ang="0">
                  <a:pos x="54" y="191"/>
                </a:cxn>
                <a:cxn ang="0">
                  <a:pos x="76" y="208"/>
                </a:cxn>
                <a:cxn ang="0">
                  <a:pos x="97" y="216"/>
                </a:cxn>
                <a:cxn ang="0">
                  <a:pos x="111" y="219"/>
                </a:cxn>
                <a:cxn ang="0">
                  <a:pos x="124" y="221"/>
                </a:cxn>
                <a:cxn ang="0">
                  <a:pos x="1052" y="221"/>
                </a:cxn>
                <a:cxn ang="0">
                  <a:pos x="1066" y="219"/>
                </a:cxn>
                <a:cxn ang="0">
                  <a:pos x="1077" y="216"/>
                </a:cxn>
                <a:cxn ang="0">
                  <a:pos x="1101" y="208"/>
                </a:cxn>
                <a:cxn ang="0">
                  <a:pos x="1120" y="191"/>
                </a:cxn>
                <a:cxn ang="0">
                  <a:pos x="1139" y="173"/>
                </a:cxn>
                <a:cxn ang="0">
                  <a:pos x="1155" y="149"/>
                </a:cxn>
                <a:cxn ang="0">
                  <a:pos x="1166" y="122"/>
                </a:cxn>
                <a:cxn ang="0">
                  <a:pos x="1174" y="89"/>
                </a:cxn>
                <a:cxn ang="0">
                  <a:pos x="1176" y="55"/>
                </a:cxn>
                <a:cxn ang="0">
                  <a:pos x="1185" y="55"/>
                </a:cxn>
                <a:cxn ang="0">
                  <a:pos x="1176" y="55"/>
                </a:cxn>
                <a:cxn ang="0">
                  <a:pos x="1174" y="27"/>
                </a:cxn>
                <a:cxn ang="0">
                  <a:pos x="1169" y="0"/>
                </a:cxn>
                <a:cxn ang="0">
                  <a:pos x="1160" y="19"/>
                </a:cxn>
                <a:cxn ang="0">
                  <a:pos x="1150" y="37"/>
                </a:cxn>
                <a:cxn ang="0">
                  <a:pos x="1137" y="55"/>
                </a:cxn>
                <a:cxn ang="0">
                  <a:pos x="1120" y="67"/>
                </a:cxn>
                <a:cxn ang="0">
                  <a:pos x="1107" y="78"/>
                </a:cxn>
                <a:cxn ang="0">
                  <a:pos x="1088" y="87"/>
                </a:cxn>
                <a:cxn ang="0">
                  <a:pos x="1072" y="92"/>
                </a:cxn>
                <a:cxn ang="0">
                  <a:pos x="1052" y="92"/>
                </a:cxn>
                <a:cxn ang="0">
                  <a:pos x="124" y="92"/>
                </a:cxn>
                <a:cxn ang="0">
                  <a:pos x="106" y="92"/>
                </a:cxn>
                <a:cxn ang="0">
                  <a:pos x="87" y="87"/>
                </a:cxn>
                <a:cxn ang="0">
                  <a:pos x="71" y="78"/>
                </a:cxn>
                <a:cxn ang="0">
                  <a:pos x="54" y="67"/>
                </a:cxn>
                <a:cxn ang="0">
                  <a:pos x="41" y="55"/>
                </a:cxn>
                <a:cxn ang="0">
                  <a:pos x="27" y="37"/>
                </a:cxn>
                <a:cxn ang="0">
                  <a:pos x="16" y="19"/>
                </a:cxn>
                <a:cxn ang="0">
                  <a:pos x="5" y="0"/>
                </a:cxn>
              </a:cxnLst>
              <a:rect l="0" t="0" r="r" b="b"/>
              <a:pathLst>
                <a:path w="1185" h="221">
                  <a:moveTo>
                    <a:pt x="5" y="0"/>
                  </a:moveTo>
                  <a:lnTo>
                    <a:pt x="0" y="27"/>
                  </a:lnTo>
                  <a:lnTo>
                    <a:pt x="0" y="55"/>
                  </a:lnTo>
                  <a:lnTo>
                    <a:pt x="3" y="89"/>
                  </a:lnTo>
                  <a:lnTo>
                    <a:pt x="11" y="122"/>
                  </a:lnTo>
                  <a:lnTo>
                    <a:pt x="21" y="149"/>
                  </a:lnTo>
                  <a:lnTo>
                    <a:pt x="35" y="173"/>
                  </a:lnTo>
                  <a:lnTo>
                    <a:pt x="54" y="191"/>
                  </a:lnTo>
                  <a:lnTo>
                    <a:pt x="76" y="208"/>
                  </a:lnTo>
                  <a:lnTo>
                    <a:pt x="97" y="216"/>
                  </a:lnTo>
                  <a:lnTo>
                    <a:pt x="111" y="219"/>
                  </a:lnTo>
                  <a:lnTo>
                    <a:pt x="124" y="221"/>
                  </a:lnTo>
                  <a:lnTo>
                    <a:pt x="1052" y="221"/>
                  </a:lnTo>
                  <a:lnTo>
                    <a:pt x="1066" y="219"/>
                  </a:lnTo>
                  <a:lnTo>
                    <a:pt x="1077" y="216"/>
                  </a:lnTo>
                  <a:lnTo>
                    <a:pt x="1101" y="208"/>
                  </a:lnTo>
                  <a:lnTo>
                    <a:pt x="1120" y="191"/>
                  </a:lnTo>
                  <a:lnTo>
                    <a:pt x="1139" y="173"/>
                  </a:lnTo>
                  <a:lnTo>
                    <a:pt x="1155" y="149"/>
                  </a:lnTo>
                  <a:lnTo>
                    <a:pt x="1166" y="122"/>
                  </a:lnTo>
                  <a:lnTo>
                    <a:pt x="1174" y="89"/>
                  </a:lnTo>
                  <a:lnTo>
                    <a:pt x="1176" y="55"/>
                  </a:lnTo>
                  <a:lnTo>
                    <a:pt x="1185" y="55"/>
                  </a:lnTo>
                  <a:lnTo>
                    <a:pt x="1176" y="55"/>
                  </a:lnTo>
                  <a:lnTo>
                    <a:pt x="1174" y="27"/>
                  </a:lnTo>
                  <a:lnTo>
                    <a:pt x="1169" y="0"/>
                  </a:lnTo>
                  <a:lnTo>
                    <a:pt x="1160" y="19"/>
                  </a:lnTo>
                  <a:lnTo>
                    <a:pt x="1150" y="37"/>
                  </a:lnTo>
                  <a:lnTo>
                    <a:pt x="1137" y="55"/>
                  </a:lnTo>
                  <a:lnTo>
                    <a:pt x="1120" y="67"/>
                  </a:lnTo>
                  <a:lnTo>
                    <a:pt x="1107" y="78"/>
                  </a:lnTo>
                  <a:lnTo>
                    <a:pt x="1088" y="87"/>
                  </a:lnTo>
                  <a:lnTo>
                    <a:pt x="1072" y="92"/>
                  </a:lnTo>
                  <a:lnTo>
                    <a:pt x="1052" y="92"/>
                  </a:lnTo>
                  <a:lnTo>
                    <a:pt x="124" y="92"/>
                  </a:lnTo>
                  <a:lnTo>
                    <a:pt x="106" y="92"/>
                  </a:lnTo>
                  <a:lnTo>
                    <a:pt x="87" y="87"/>
                  </a:lnTo>
                  <a:lnTo>
                    <a:pt x="71" y="78"/>
                  </a:lnTo>
                  <a:lnTo>
                    <a:pt x="54" y="67"/>
                  </a:lnTo>
                  <a:lnTo>
                    <a:pt x="41" y="55"/>
                  </a:lnTo>
                  <a:lnTo>
                    <a:pt x="27" y="37"/>
                  </a:lnTo>
                  <a:lnTo>
                    <a:pt x="16" y="1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6D216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29"/>
            <p:cNvSpPr>
              <a:spLocks noEditPoints="1"/>
            </p:cNvSpPr>
            <p:nvPr/>
          </p:nvSpPr>
          <p:spPr bwMode="auto">
            <a:xfrm>
              <a:off x="2610" y="2431"/>
              <a:ext cx="109" cy="2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4" y="33"/>
                </a:cxn>
                <a:cxn ang="0">
                  <a:pos x="0" y="69"/>
                </a:cxn>
                <a:cxn ang="0">
                  <a:pos x="4" y="103"/>
                </a:cxn>
                <a:cxn ang="0">
                  <a:pos x="12" y="136"/>
                </a:cxn>
                <a:cxn ang="0">
                  <a:pos x="23" y="166"/>
                </a:cxn>
                <a:cxn ang="0">
                  <a:pos x="39" y="192"/>
                </a:cxn>
                <a:cxn ang="0">
                  <a:pos x="58" y="214"/>
                </a:cxn>
                <a:cxn ang="0">
                  <a:pos x="82" y="230"/>
                </a:cxn>
                <a:cxn ang="0">
                  <a:pos x="92" y="235"/>
                </a:cxn>
                <a:cxn ang="0">
                  <a:pos x="106" y="238"/>
                </a:cxn>
                <a:cxn ang="0">
                  <a:pos x="120" y="240"/>
                </a:cxn>
                <a:cxn ang="0">
                  <a:pos x="133" y="244"/>
                </a:cxn>
                <a:cxn ang="0">
                  <a:pos x="1061" y="244"/>
                </a:cxn>
                <a:cxn ang="0">
                  <a:pos x="1075" y="240"/>
                </a:cxn>
                <a:cxn ang="0">
                  <a:pos x="1088" y="238"/>
                </a:cxn>
                <a:cxn ang="0">
                  <a:pos x="1102" y="235"/>
                </a:cxn>
                <a:cxn ang="0">
                  <a:pos x="1113" y="230"/>
                </a:cxn>
                <a:cxn ang="0">
                  <a:pos x="1134" y="214"/>
                </a:cxn>
                <a:cxn ang="0">
                  <a:pos x="1153" y="192"/>
                </a:cxn>
                <a:cxn ang="0">
                  <a:pos x="1169" y="166"/>
                </a:cxn>
                <a:cxn ang="0">
                  <a:pos x="1183" y="136"/>
                </a:cxn>
                <a:cxn ang="0">
                  <a:pos x="1191" y="103"/>
                </a:cxn>
                <a:cxn ang="0">
                  <a:pos x="1194" y="69"/>
                </a:cxn>
                <a:cxn ang="0">
                  <a:pos x="1185" y="69"/>
                </a:cxn>
                <a:cxn ang="0">
                  <a:pos x="1183" y="103"/>
                </a:cxn>
                <a:cxn ang="0">
                  <a:pos x="1175" y="136"/>
                </a:cxn>
                <a:cxn ang="0">
                  <a:pos x="1164" y="163"/>
                </a:cxn>
                <a:cxn ang="0">
                  <a:pos x="1148" y="187"/>
                </a:cxn>
                <a:cxn ang="0">
                  <a:pos x="1129" y="205"/>
                </a:cxn>
                <a:cxn ang="0">
                  <a:pos x="1110" y="222"/>
                </a:cxn>
                <a:cxn ang="0">
                  <a:pos x="1086" y="230"/>
                </a:cxn>
                <a:cxn ang="0">
                  <a:pos x="1075" y="233"/>
                </a:cxn>
                <a:cxn ang="0">
                  <a:pos x="1061" y="235"/>
                </a:cxn>
                <a:cxn ang="0">
                  <a:pos x="133" y="235"/>
                </a:cxn>
                <a:cxn ang="0">
                  <a:pos x="120" y="233"/>
                </a:cxn>
                <a:cxn ang="0">
                  <a:pos x="106" y="230"/>
                </a:cxn>
                <a:cxn ang="0">
                  <a:pos x="85" y="222"/>
                </a:cxn>
                <a:cxn ang="0">
                  <a:pos x="63" y="205"/>
                </a:cxn>
                <a:cxn ang="0">
                  <a:pos x="44" y="187"/>
                </a:cxn>
                <a:cxn ang="0">
                  <a:pos x="30" y="163"/>
                </a:cxn>
                <a:cxn ang="0">
                  <a:pos x="20" y="136"/>
                </a:cxn>
                <a:cxn ang="0">
                  <a:pos x="12" y="103"/>
                </a:cxn>
                <a:cxn ang="0">
                  <a:pos x="9" y="69"/>
                </a:cxn>
                <a:cxn ang="0">
                  <a:pos x="9" y="41"/>
                </a:cxn>
                <a:cxn ang="0">
                  <a:pos x="14" y="14"/>
                </a:cxn>
                <a:cxn ang="0">
                  <a:pos x="12" y="0"/>
                </a:cxn>
                <a:cxn ang="0">
                  <a:pos x="1183" y="0"/>
                </a:cxn>
                <a:cxn ang="0">
                  <a:pos x="1178" y="14"/>
                </a:cxn>
                <a:cxn ang="0">
                  <a:pos x="1183" y="41"/>
                </a:cxn>
                <a:cxn ang="0">
                  <a:pos x="1185" y="69"/>
                </a:cxn>
                <a:cxn ang="0">
                  <a:pos x="1194" y="69"/>
                </a:cxn>
                <a:cxn ang="0">
                  <a:pos x="1191" y="33"/>
                </a:cxn>
                <a:cxn ang="0">
                  <a:pos x="1183" y="0"/>
                </a:cxn>
              </a:cxnLst>
              <a:rect l="0" t="0" r="r" b="b"/>
              <a:pathLst>
                <a:path w="1194" h="244">
                  <a:moveTo>
                    <a:pt x="12" y="0"/>
                  </a:moveTo>
                  <a:lnTo>
                    <a:pt x="4" y="33"/>
                  </a:lnTo>
                  <a:lnTo>
                    <a:pt x="0" y="69"/>
                  </a:lnTo>
                  <a:lnTo>
                    <a:pt x="4" y="103"/>
                  </a:lnTo>
                  <a:lnTo>
                    <a:pt x="12" y="136"/>
                  </a:lnTo>
                  <a:lnTo>
                    <a:pt x="23" y="166"/>
                  </a:lnTo>
                  <a:lnTo>
                    <a:pt x="39" y="192"/>
                  </a:lnTo>
                  <a:lnTo>
                    <a:pt x="58" y="214"/>
                  </a:lnTo>
                  <a:lnTo>
                    <a:pt x="82" y="230"/>
                  </a:lnTo>
                  <a:lnTo>
                    <a:pt x="92" y="235"/>
                  </a:lnTo>
                  <a:lnTo>
                    <a:pt x="106" y="238"/>
                  </a:lnTo>
                  <a:lnTo>
                    <a:pt x="120" y="240"/>
                  </a:lnTo>
                  <a:lnTo>
                    <a:pt x="133" y="244"/>
                  </a:lnTo>
                  <a:lnTo>
                    <a:pt x="1061" y="244"/>
                  </a:lnTo>
                  <a:lnTo>
                    <a:pt x="1075" y="240"/>
                  </a:lnTo>
                  <a:lnTo>
                    <a:pt x="1088" y="238"/>
                  </a:lnTo>
                  <a:lnTo>
                    <a:pt x="1102" y="235"/>
                  </a:lnTo>
                  <a:lnTo>
                    <a:pt x="1113" y="230"/>
                  </a:lnTo>
                  <a:lnTo>
                    <a:pt x="1134" y="214"/>
                  </a:lnTo>
                  <a:lnTo>
                    <a:pt x="1153" y="192"/>
                  </a:lnTo>
                  <a:lnTo>
                    <a:pt x="1169" y="166"/>
                  </a:lnTo>
                  <a:lnTo>
                    <a:pt x="1183" y="136"/>
                  </a:lnTo>
                  <a:lnTo>
                    <a:pt x="1191" y="103"/>
                  </a:lnTo>
                  <a:lnTo>
                    <a:pt x="1194" y="69"/>
                  </a:lnTo>
                  <a:lnTo>
                    <a:pt x="1185" y="69"/>
                  </a:lnTo>
                  <a:lnTo>
                    <a:pt x="1183" y="103"/>
                  </a:lnTo>
                  <a:lnTo>
                    <a:pt x="1175" y="136"/>
                  </a:lnTo>
                  <a:lnTo>
                    <a:pt x="1164" y="163"/>
                  </a:lnTo>
                  <a:lnTo>
                    <a:pt x="1148" y="187"/>
                  </a:lnTo>
                  <a:lnTo>
                    <a:pt x="1129" y="205"/>
                  </a:lnTo>
                  <a:lnTo>
                    <a:pt x="1110" y="222"/>
                  </a:lnTo>
                  <a:lnTo>
                    <a:pt x="1086" y="230"/>
                  </a:lnTo>
                  <a:lnTo>
                    <a:pt x="1075" y="233"/>
                  </a:lnTo>
                  <a:lnTo>
                    <a:pt x="1061" y="235"/>
                  </a:lnTo>
                  <a:lnTo>
                    <a:pt x="133" y="235"/>
                  </a:lnTo>
                  <a:lnTo>
                    <a:pt x="120" y="233"/>
                  </a:lnTo>
                  <a:lnTo>
                    <a:pt x="106" y="230"/>
                  </a:lnTo>
                  <a:lnTo>
                    <a:pt x="85" y="222"/>
                  </a:lnTo>
                  <a:lnTo>
                    <a:pt x="63" y="205"/>
                  </a:lnTo>
                  <a:lnTo>
                    <a:pt x="44" y="187"/>
                  </a:lnTo>
                  <a:lnTo>
                    <a:pt x="30" y="163"/>
                  </a:lnTo>
                  <a:lnTo>
                    <a:pt x="20" y="136"/>
                  </a:lnTo>
                  <a:lnTo>
                    <a:pt x="12" y="103"/>
                  </a:lnTo>
                  <a:lnTo>
                    <a:pt x="9" y="69"/>
                  </a:lnTo>
                  <a:lnTo>
                    <a:pt x="9" y="41"/>
                  </a:lnTo>
                  <a:lnTo>
                    <a:pt x="14" y="14"/>
                  </a:lnTo>
                  <a:lnTo>
                    <a:pt x="12" y="0"/>
                  </a:lnTo>
                  <a:close/>
                  <a:moveTo>
                    <a:pt x="1183" y="0"/>
                  </a:moveTo>
                  <a:lnTo>
                    <a:pt x="1178" y="14"/>
                  </a:lnTo>
                  <a:lnTo>
                    <a:pt x="1183" y="41"/>
                  </a:lnTo>
                  <a:lnTo>
                    <a:pt x="1185" y="69"/>
                  </a:lnTo>
                  <a:lnTo>
                    <a:pt x="1194" y="69"/>
                  </a:lnTo>
                  <a:lnTo>
                    <a:pt x="1191" y="33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rgbClr val="75372A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2855" y="2349"/>
              <a:ext cx="181" cy="117"/>
            </a:xfrm>
            <a:custGeom>
              <a:avLst/>
              <a:gdLst/>
              <a:ahLst/>
              <a:cxnLst>
                <a:cxn ang="0">
                  <a:pos x="1989" y="677"/>
                </a:cxn>
                <a:cxn ang="0">
                  <a:pos x="1978" y="774"/>
                </a:cxn>
                <a:cxn ang="0">
                  <a:pos x="1943" y="895"/>
                </a:cxn>
                <a:cxn ang="0">
                  <a:pos x="1884" y="1006"/>
                </a:cxn>
                <a:cxn ang="0">
                  <a:pos x="1809" y="1100"/>
                </a:cxn>
                <a:cxn ang="0">
                  <a:pos x="1715" y="1181"/>
                </a:cxn>
                <a:cxn ang="0">
                  <a:pos x="1609" y="1241"/>
                </a:cxn>
                <a:cxn ang="0">
                  <a:pos x="1490" y="1278"/>
                </a:cxn>
                <a:cxn ang="0">
                  <a:pos x="1428" y="1287"/>
                </a:cxn>
                <a:cxn ang="0">
                  <a:pos x="1363" y="1289"/>
                </a:cxn>
                <a:cxn ang="0">
                  <a:pos x="594" y="1289"/>
                </a:cxn>
                <a:cxn ang="0">
                  <a:pos x="532" y="1284"/>
                </a:cxn>
                <a:cxn ang="0">
                  <a:pos x="440" y="1262"/>
                </a:cxn>
                <a:cxn ang="0">
                  <a:pos x="327" y="1211"/>
                </a:cxn>
                <a:cxn ang="0">
                  <a:pos x="227" y="1144"/>
                </a:cxn>
                <a:cxn ang="0">
                  <a:pos x="143" y="1054"/>
                </a:cxn>
                <a:cxn ang="0">
                  <a:pos x="76" y="951"/>
                </a:cxn>
                <a:cxn ang="0">
                  <a:pos x="28" y="836"/>
                </a:cxn>
                <a:cxn ang="0">
                  <a:pos x="3" y="712"/>
                </a:cxn>
                <a:cxn ang="0">
                  <a:pos x="0" y="644"/>
                </a:cxn>
                <a:cxn ang="0">
                  <a:pos x="3" y="580"/>
                </a:cxn>
                <a:cxn ang="0">
                  <a:pos x="28" y="453"/>
                </a:cxn>
                <a:cxn ang="0">
                  <a:pos x="76" y="336"/>
                </a:cxn>
                <a:cxn ang="0">
                  <a:pos x="143" y="234"/>
                </a:cxn>
                <a:cxn ang="0">
                  <a:pos x="227" y="145"/>
                </a:cxn>
                <a:cxn ang="0">
                  <a:pos x="327" y="78"/>
                </a:cxn>
                <a:cxn ang="0">
                  <a:pos x="440" y="29"/>
                </a:cxn>
                <a:cxn ang="0">
                  <a:pos x="532" y="8"/>
                </a:cxn>
                <a:cxn ang="0">
                  <a:pos x="594" y="0"/>
                </a:cxn>
                <a:cxn ang="0">
                  <a:pos x="1363" y="0"/>
                </a:cxn>
                <a:cxn ang="0">
                  <a:pos x="1428" y="2"/>
                </a:cxn>
                <a:cxn ang="0">
                  <a:pos x="1490" y="13"/>
                </a:cxn>
                <a:cxn ang="0">
                  <a:pos x="1609" y="51"/>
                </a:cxn>
                <a:cxn ang="0">
                  <a:pos x="1715" y="110"/>
                </a:cxn>
                <a:cxn ang="0">
                  <a:pos x="1809" y="188"/>
                </a:cxn>
                <a:cxn ang="0">
                  <a:pos x="1884" y="283"/>
                </a:cxn>
                <a:cxn ang="0">
                  <a:pos x="1943" y="393"/>
                </a:cxn>
                <a:cxn ang="0">
                  <a:pos x="1978" y="515"/>
                </a:cxn>
                <a:cxn ang="0">
                  <a:pos x="1989" y="612"/>
                </a:cxn>
              </a:cxnLst>
              <a:rect l="0" t="0" r="r" b="b"/>
              <a:pathLst>
                <a:path w="1992" h="1289">
                  <a:moveTo>
                    <a:pt x="1992" y="644"/>
                  </a:moveTo>
                  <a:lnTo>
                    <a:pt x="1989" y="677"/>
                  </a:lnTo>
                  <a:lnTo>
                    <a:pt x="1989" y="712"/>
                  </a:lnTo>
                  <a:lnTo>
                    <a:pt x="1978" y="774"/>
                  </a:lnTo>
                  <a:lnTo>
                    <a:pt x="1962" y="836"/>
                  </a:lnTo>
                  <a:lnTo>
                    <a:pt x="1943" y="895"/>
                  </a:lnTo>
                  <a:lnTo>
                    <a:pt x="1916" y="951"/>
                  </a:lnTo>
                  <a:lnTo>
                    <a:pt x="1884" y="1006"/>
                  </a:lnTo>
                  <a:lnTo>
                    <a:pt x="1849" y="1054"/>
                  </a:lnTo>
                  <a:lnTo>
                    <a:pt x="1809" y="1100"/>
                  </a:lnTo>
                  <a:lnTo>
                    <a:pt x="1763" y="1144"/>
                  </a:lnTo>
                  <a:lnTo>
                    <a:pt x="1715" y="1181"/>
                  </a:lnTo>
                  <a:lnTo>
                    <a:pt x="1663" y="1211"/>
                  </a:lnTo>
                  <a:lnTo>
                    <a:pt x="1609" y="1241"/>
                  </a:lnTo>
                  <a:lnTo>
                    <a:pt x="1549" y="1262"/>
                  </a:lnTo>
                  <a:lnTo>
                    <a:pt x="1490" y="1278"/>
                  </a:lnTo>
                  <a:lnTo>
                    <a:pt x="1460" y="1284"/>
                  </a:lnTo>
                  <a:lnTo>
                    <a:pt x="1428" y="1287"/>
                  </a:lnTo>
                  <a:lnTo>
                    <a:pt x="1395" y="1289"/>
                  </a:lnTo>
                  <a:lnTo>
                    <a:pt x="1363" y="1289"/>
                  </a:lnTo>
                  <a:lnTo>
                    <a:pt x="627" y="1289"/>
                  </a:lnTo>
                  <a:lnTo>
                    <a:pt x="594" y="1289"/>
                  </a:lnTo>
                  <a:lnTo>
                    <a:pt x="562" y="1287"/>
                  </a:lnTo>
                  <a:lnTo>
                    <a:pt x="532" y="1284"/>
                  </a:lnTo>
                  <a:lnTo>
                    <a:pt x="500" y="1278"/>
                  </a:lnTo>
                  <a:lnTo>
                    <a:pt x="440" y="1262"/>
                  </a:lnTo>
                  <a:lnTo>
                    <a:pt x="381" y="1241"/>
                  </a:lnTo>
                  <a:lnTo>
                    <a:pt x="327" y="1211"/>
                  </a:lnTo>
                  <a:lnTo>
                    <a:pt x="275" y="1181"/>
                  </a:lnTo>
                  <a:lnTo>
                    <a:pt x="227" y="1144"/>
                  </a:lnTo>
                  <a:lnTo>
                    <a:pt x="184" y="1100"/>
                  </a:lnTo>
                  <a:lnTo>
                    <a:pt x="143" y="1054"/>
                  </a:lnTo>
                  <a:lnTo>
                    <a:pt x="106" y="1006"/>
                  </a:lnTo>
                  <a:lnTo>
                    <a:pt x="76" y="951"/>
                  </a:lnTo>
                  <a:lnTo>
                    <a:pt x="49" y="895"/>
                  </a:lnTo>
                  <a:lnTo>
                    <a:pt x="28" y="836"/>
                  </a:lnTo>
                  <a:lnTo>
                    <a:pt x="12" y="774"/>
                  </a:lnTo>
                  <a:lnTo>
                    <a:pt x="3" y="712"/>
                  </a:lnTo>
                  <a:lnTo>
                    <a:pt x="0" y="677"/>
                  </a:lnTo>
                  <a:lnTo>
                    <a:pt x="0" y="644"/>
                  </a:lnTo>
                  <a:lnTo>
                    <a:pt x="0" y="612"/>
                  </a:lnTo>
                  <a:lnTo>
                    <a:pt x="3" y="580"/>
                  </a:lnTo>
                  <a:lnTo>
                    <a:pt x="12" y="515"/>
                  </a:lnTo>
                  <a:lnTo>
                    <a:pt x="28" y="453"/>
                  </a:lnTo>
                  <a:lnTo>
                    <a:pt x="49" y="393"/>
                  </a:lnTo>
                  <a:lnTo>
                    <a:pt x="76" y="336"/>
                  </a:lnTo>
                  <a:lnTo>
                    <a:pt x="106" y="283"/>
                  </a:lnTo>
                  <a:lnTo>
                    <a:pt x="143" y="234"/>
                  </a:lnTo>
                  <a:lnTo>
                    <a:pt x="184" y="188"/>
                  </a:lnTo>
                  <a:lnTo>
                    <a:pt x="227" y="145"/>
                  </a:lnTo>
                  <a:lnTo>
                    <a:pt x="275" y="110"/>
                  </a:lnTo>
                  <a:lnTo>
                    <a:pt x="327" y="78"/>
                  </a:lnTo>
                  <a:lnTo>
                    <a:pt x="381" y="51"/>
                  </a:lnTo>
                  <a:lnTo>
                    <a:pt x="440" y="29"/>
                  </a:lnTo>
                  <a:lnTo>
                    <a:pt x="500" y="13"/>
                  </a:lnTo>
                  <a:lnTo>
                    <a:pt x="532" y="8"/>
                  </a:lnTo>
                  <a:lnTo>
                    <a:pt x="562" y="2"/>
                  </a:lnTo>
                  <a:lnTo>
                    <a:pt x="594" y="0"/>
                  </a:lnTo>
                  <a:lnTo>
                    <a:pt x="627" y="0"/>
                  </a:lnTo>
                  <a:lnTo>
                    <a:pt x="1363" y="0"/>
                  </a:lnTo>
                  <a:lnTo>
                    <a:pt x="1395" y="0"/>
                  </a:lnTo>
                  <a:lnTo>
                    <a:pt x="1428" y="2"/>
                  </a:lnTo>
                  <a:lnTo>
                    <a:pt x="1460" y="8"/>
                  </a:lnTo>
                  <a:lnTo>
                    <a:pt x="1490" y="13"/>
                  </a:lnTo>
                  <a:lnTo>
                    <a:pt x="1549" y="29"/>
                  </a:lnTo>
                  <a:lnTo>
                    <a:pt x="1609" y="51"/>
                  </a:lnTo>
                  <a:lnTo>
                    <a:pt x="1663" y="78"/>
                  </a:lnTo>
                  <a:lnTo>
                    <a:pt x="1715" y="110"/>
                  </a:lnTo>
                  <a:lnTo>
                    <a:pt x="1763" y="145"/>
                  </a:lnTo>
                  <a:lnTo>
                    <a:pt x="1809" y="188"/>
                  </a:lnTo>
                  <a:lnTo>
                    <a:pt x="1849" y="234"/>
                  </a:lnTo>
                  <a:lnTo>
                    <a:pt x="1884" y="283"/>
                  </a:lnTo>
                  <a:lnTo>
                    <a:pt x="1916" y="336"/>
                  </a:lnTo>
                  <a:lnTo>
                    <a:pt x="1943" y="393"/>
                  </a:lnTo>
                  <a:lnTo>
                    <a:pt x="1962" y="453"/>
                  </a:lnTo>
                  <a:lnTo>
                    <a:pt x="1978" y="515"/>
                  </a:lnTo>
                  <a:lnTo>
                    <a:pt x="1989" y="580"/>
                  </a:lnTo>
                  <a:lnTo>
                    <a:pt x="1989" y="612"/>
                  </a:lnTo>
                  <a:lnTo>
                    <a:pt x="1992" y="644"/>
                  </a:lnTo>
                  <a:close/>
                </a:path>
              </a:pathLst>
            </a:custGeom>
            <a:solidFill>
              <a:srgbClr val="F3F3F4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2854" y="2348"/>
              <a:ext cx="183" cy="119"/>
            </a:xfrm>
            <a:custGeom>
              <a:avLst/>
              <a:gdLst/>
              <a:ahLst/>
              <a:cxnLst>
                <a:cxn ang="0">
                  <a:pos x="1990" y="717"/>
                </a:cxn>
                <a:cxn ang="0">
                  <a:pos x="1944" y="901"/>
                </a:cxn>
                <a:cxn ang="0">
                  <a:pos x="1849" y="1057"/>
                </a:cxn>
                <a:cxn ang="0">
                  <a:pos x="1719" y="1182"/>
                </a:cxn>
                <a:cxn ang="0">
                  <a:pos x="1557" y="1262"/>
                </a:cxn>
                <a:cxn ang="0">
                  <a:pos x="1436" y="1286"/>
                </a:cxn>
                <a:cxn ang="0">
                  <a:pos x="635" y="1289"/>
                </a:cxn>
                <a:cxn ang="0">
                  <a:pos x="540" y="1284"/>
                </a:cxn>
                <a:cxn ang="0">
                  <a:pos x="395" y="1240"/>
                </a:cxn>
                <a:cxn ang="0">
                  <a:pos x="241" y="1143"/>
                </a:cxn>
                <a:cxn ang="0">
                  <a:pos x="122" y="1009"/>
                </a:cxn>
                <a:cxn ang="0">
                  <a:pos x="43" y="841"/>
                </a:cxn>
                <a:cxn ang="0">
                  <a:pos x="16" y="652"/>
                </a:cxn>
                <a:cxn ang="0">
                  <a:pos x="43" y="464"/>
                </a:cxn>
                <a:cxn ang="0">
                  <a:pos x="122" y="296"/>
                </a:cxn>
                <a:cxn ang="0">
                  <a:pos x="241" y="162"/>
                </a:cxn>
                <a:cxn ang="0">
                  <a:pos x="395" y="65"/>
                </a:cxn>
                <a:cxn ang="0">
                  <a:pos x="570" y="19"/>
                </a:cxn>
                <a:cxn ang="0">
                  <a:pos x="1371" y="16"/>
                </a:cxn>
                <a:cxn ang="0">
                  <a:pos x="1498" y="29"/>
                </a:cxn>
                <a:cxn ang="0">
                  <a:pos x="1668" y="91"/>
                </a:cxn>
                <a:cxn ang="0">
                  <a:pos x="1811" y="202"/>
                </a:cxn>
                <a:cxn ang="0">
                  <a:pos x="1916" y="348"/>
                </a:cxn>
                <a:cxn ang="0">
                  <a:pos x="1978" y="523"/>
                </a:cxn>
                <a:cxn ang="0">
                  <a:pos x="2000" y="652"/>
                </a:cxn>
                <a:cxn ang="0">
                  <a:pos x="2006" y="585"/>
                </a:cxn>
                <a:cxn ang="0">
                  <a:pos x="1957" y="399"/>
                </a:cxn>
                <a:cxn ang="0">
                  <a:pos x="1863" y="237"/>
                </a:cxn>
                <a:cxn ang="0">
                  <a:pos x="1728" y="111"/>
                </a:cxn>
                <a:cxn ang="0">
                  <a:pos x="1560" y="29"/>
                </a:cxn>
                <a:cxn ang="0">
                  <a:pos x="1468" y="8"/>
                </a:cxn>
                <a:cxn ang="0">
                  <a:pos x="1371" y="0"/>
                </a:cxn>
                <a:cxn ang="0">
                  <a:pos x="570" y="3"/>
                </a:cxn>
                <a:cxn ang="0">
                  <a:pos x="475" y="19"/>
                </a:cxn>
                <a:cxn ang="0">
                  <a:pos x="333" y="77"/>
                </a:cxn>
                <a:cxn ang="0">
                  <a:pos x="184" y="191"/>
                </a:cxn>
                <a:cxn ang="0">
                  <a:pos x="76" y="342"/>
                </a:cxn>
                <a:cxn ang="0">
                  <a:pos x="11" y="521"/>
                </a:cxn>
                <a:cxn ang="0">
                  <a:pos x="0" y="652"/>
                </a:cxn>
                <a:cxn ang="0">
                  <a:pos x="11" y="784"/>
                </a:cxn>
                <a:cxn ang="0">
                  <a:pos x="76" y="965"/>
                </a:cxn>
                <a:cxn ang="0">
                  <a:pos x="184" y="1113"/>
                </a:cxn>
                <a:cxn ang="0">
                  <a:pos x="333" y="1226"/>
                </a:cxn>
                <a:cxn ang="0">
                  <a:pos x="475" y="1286"/>
                </a:cxn>
                <a:cxn ang="0">
                  <a:pos x="570" y="1302"/>
                </a:cxn>
                <a:cxn ang="0">
                  <a:pos x="1371" y="1305"/>
                </a:cxn>
                <a:cxn ang="0">
                  <a:pos x="1468" y="1300"/>
                </a:cxn>
                <a:cxn ang="0">
                  <a:pos x="1560" y="1276"/>
                </a:cxn>
                <a:cxn ang="0">
                  <a:pos x="1728" y="1194"/>
                </a:cxn>
                <a:cxn ang="0">
                  <a:pos x="1863" y="1067"/>
                </a:cxn>
                <a:cxn ang="0">
                  <a:pos x="1957" y="906"/>
                </a:cxn>
                <a:cxn ang="0">
                  <a:pos x="2006" y="720"/>
                </a:cxn>
                <a:cxn ang="0">
                  <a:pos x="2000" y="652"/>
                </a:cxn>
              </a:cxnLst>
              <a:rect l="0" t="0" r="r" b="b"/>
              <a:pathLst>
                <a:path w="2008" h="1305">
                  <a:moveTo>
                    <a:pt x="2000" y="652"/>
                  </a:moveTo>
                  <a:lnTo>
                    <a:pt x="1992" y="652"/>
                  </a:lnTo>
                  <a:lnTo>
                    <a:pt x="1990" y="717"/>
                  </a:lnTo>
                  <a:lnTo>
                    <a:pt x="1978" y="782"/>
                  </a:lnTo>
                  <a:lnTo>
                    <a:pt x="1962" y="841"/>
                  </a:lnTo>
                  <a:lnTo>
                    <a:pt x="1944" y="901"/>
                  </a:lnTo>
                  <a:lnTo>
                    <a:pt x="1916" y="957"/>
                  </a:lnTo>
                  <a:lnTo>
                    <a:pt x="1887" y="1009"/>
                  </a:lnTo>
                  <a:lnTo>
                    <a:pt x="1849" y="1057"/>
                  </a:lnTo>
                  <a:lnTo>
                    <a:pt x="1811" y="1103"/>
                  </a:lnTo>
                  <a:lnTo>
                    <a:pt x="1765" y="1143"/>
                  </a:lnTo>
                  <a:lnTo>
                    <a:pt x="1719" y="1182"/>
                  </a:lnTo>
                  <a:lnTo>
                    <a:pt x="1668" y="1214"/>
                  </a:lnTo>
                  <a:lnTo>
                    <a:pt x="1614" y="1240"/>
                  </a:lnTo>
                  <a:lnTo>
                    <a:pt x="1557" y="1262"/>
                  </a:lnTo>
                  <a:lnTo>
                    <a:pt x="1498" y="1278"/>
                  </a:lnTo>
                  <a:lnTo>
                    <a:pt x="1466" y="1284"/>
                  </a:lnTo>
                  <a:lnTo>
                    <a:pt x="1436" y="1286"/>
                  </a:lnTo>
                  <a:lnTo>
                    <a:pt x="1403" y="1289"/>
                  </a:lnTo>
                  <a:lnTo>
                    <a:pt x="1371" y="1289"/>
                  </a:lnTo>
                  <a:lnTo>
                    <a:pt x="635" y="1289"/>
                  </a:lnTo>
                  <a:lnTo>
                    <a:pt x="602" y="1289"/>
                  </a:lnTo>
                  <a:lnTo>
                    <a:pt x="570" y="1286"/>
                  </a:lnTo>
                  <a:lnTo>
                    <a:pt x="540" y="1284"/>
                  </a:lnTo>
                  <a:lnTo>
                    <a:pt x="510" y="1278"/>
                  </a:lnTo>
                  <a:lnTo>
                    <a:pt x="451" y="1262"/>
                  </a:lnTo>
                  <a:lnTo>
                    <a:pt x="395" y="1240"/>
                  </a:lnTo>
                  <a:lnTo>
                    <a:pt x="340" y="1214"/>
                  </a:lnTo>
                  <a:lnTo>
                    <a:pt x="289" y="1182"/>
                  </a:lnTo>
                  <a:lnTo>
                    <a:pt x="241" y="1143"/>
                  </a:lnTo>
                  <a:lnTo>
                    <a:pt x="197" y="1103"/>
                  </a:lnTo>
                  <a:lnTo>
                    <a:pt x="156" y="1057"/>
                  </a:lnTo>
                  <a:lnTo>
                    <a:pt x="122" y="1009"/>
                  </a:lnTo>
                  <a:lnTo>
                    <a:pt x="89" y="957"/>
                  </a:lnTo>
                  <a:lnTo>
                    <a:pt x="66" y="901"/>
                  </a:lnTo>
                  <a:lnTo>
                    <a:pt x="43" y="841"/>
                  </a:lnTo>
                  <a:lnTo>
                    <a:pt x="27" y="782"/>
                  </a:lnTo>
                  <a:lnTo>
                    <a:pt x="20" y="717"/>
                  </a:lnTo>
                  <a:lnTo>
                    <a:pt x="16" y="652"/>
                  </a:lnTo>
                  <a:lnTo>
                    <a:pt x="20" y="588"/>
                  </a:lnTo>
                  <a:lnTo>
                    <a:pt x="27" y="523"/>
                  </a:lnTo>
                  <a:lnTo>
                    <a:pt x="43" y="464"/>
                  </a:lnTo>
                  <a:lnTo>
                    <a:pt x="66" y="404"/>
                  </a:lnTo>
                  <a:lnTo>
                    <a:pt x="89" y="348"/>
                  </a:lnTo>
                  <a:lnTo>
                    <a:pt x="122" y="296"/>
                  </a:lnTo>
                  <a:lnTo>
                    <a:pt x="156" y="247"/>
                  </a:lnTo>
                  <a:lnTo>
                    <a:pt x="197" y="202"/>
                  </a:lnTo>
                  <a:lnTo>
                    <a:pt x="241" y="162"/>
                  </a:lnTo>
                  <a:lnTo>
                    <a:pt x="289" y="123"/>
                  </a:lnTo>
                  <a:lnTo>
                    <a:pt x="340" y="91"/>
                  </a:lnTo>
                  <a:lnTo>
                    <a:pt x="395" y="65"/>
                  </a:lnTo>
                  <a:lnTo>
                    <a:pt x="451" y="42"/>
                  </a:lnTo>
                  <a:lnTo>
                    <a:pt x="510" y="29"/>
                  </a:lnTo>
                  <a:lnTo>
                    <a:pt x="570" y="19"/>
                  </a:lnTo>
                  <a:lnTo>
                    <a:pt x="602" y="16"/>
                  </a:lnTo>
                  <a:lnTo>
                    <a:pt x="635" y="16"/>
                  </a:lnTo>
                  <a:lnTo>
                    <a:pt x="1371" y="16"/>
                  </a:lnTo>
                  <a:lnTo>
                    <a:pt x="1403" y="16"/>
                  </a:lnTo>
                  <a:lnTo>
                    <a:pt x="1436" y="19"/>
                  </a:lnTo>
                  <a:lnTo>
                    <a:pt x="1498" y="29"/>
                  </a:lnTo>
                  <a:lnTo>
                    <a:pt x="1557" y="42"/>
                  </a:lnTo>
                  <a:lnTo>
                    <a:pt x="1614" y="65"/>
                  </a:lnTo>
                  <a:lnTo>
                    <a:pt x="1668" y="91"/>
                  </a:lnTo>
                  <a:lnTo>
                    <a:pt x="1719" y="123"/>
                  </a:lnTo>
                  <a:lnTo>
                    <a:pt x="1765" y="162"/>
                  </a:lnTo>
                  <a:lnTo>
                    <a:pt x="1811" y="202"/>
                  </a:lnTo>
                  <a:lnTo>
                    <a:pt x="1849" y="247"/>
                  </a:lnTo>
                  <a:lnTo>
                    <a:pt x="1887" y="296"/>
                  </a:lnTo>
                  <a:lnTo>
                    <a:pt x="1916" y="348"/>
                  </a:lnTo>
                  <a:lnTo>
                    <a:pt x="1944" y="404"/>
                  </a:lnTo>
                  <a:lnTo>
                    <a:pt x="1962" y="464"/>
                  </a:lnTo>
                  <a:lnTo>
                    <a:pt x="1978" y="523"/>
                  </a:lnTo>
                  <a:lnTo>
                    <a:pt x="1990" y="588"/>
                  </a:lnTo>
                  <a:lnTo>
                    <a:pt x="1992" y="652"/>
                  </a:lnTo>
                  <a:lnTo>
                    <a:pt x="2000" y="652"/>
                  </a:lnTo>
                  <a:lnTo>
                    <a:pt x="2008" y="652"/>
                  </a:lnTo>
                  <a:lnTo>
                    <a:pt x="2008" y="620"/>
                  </a:lnTo>
                  <a:lnTo>
                    <a:pt x="2006" y="585"/>
                  </a:lnTo>
                  <a:lnTo>
                    <a:pt x="1995" y="521"/>
                  </a:lnTo>
                  <a:lnTo>
                    <a:pt x="1978" y="459"/>
                  </a:lnTo>
                  <a:lnTo>
                    <a:pt x="1957" y="399"/>
                  </a:lnTo>
                  <a:lnTo>
                    <a:pt x="1930" y="342"/>
                  </a:lnTo>
                  <a:lnTo>
                    <a:pt x="1900" y="288"/>
                  </a:lnTo>
                  <a:lnTo>
                    <a:pt x="1863" y="237"/>
                  </a:lnTo>
                  <a:lnTo>
                    <a:pt x="1822" y="191"/>
                  </a:lnTo>
                  <a:lnTo>
                    <a:pt x="1776" y="148"/>
                  </a:lnTo>
                  <a:lnTo>
                    <a:pt x="1728" y="111"/>
                  </a:lnTo>
                  <a:lnTo>
                    <a:pt x="1677" y="77"/>
                  </a:lnTo>
                  <a:lnTo>
                    <a:pt x="1620" y="51"/>
                  </a:lnTo>
                  <a:lnTo>
                    <a:pt x="1560" y="29"/>
                  </a:lnTo>
                  <a:lnTo>
                    <a:pt x="1530" y="19"/>
                  </a:lnTo>
                  <a:lnTo>
                    <a:pt x="1500" y="13"/>
                  </a:lnTo>
                  <a:lnTo>
                    <a:pt x="1468" y="8"/>
                  </a:lnTo>
                  <a:lnTo>
                    <a:pt x="1436" y="3"/>
                  </a:lnTo>
                  <a:lnTo>
                    <a:pt x="1403" y="0"/>
                  </a:lnTo>
                  <a:lnTo>
                    <a:pt x="1371" y="0"/>
                  </a:lnTo>
                  <a:lnTo>
                    <a:pt x="635" y="0"/>
                  </a:lnTo>
                  <a:lnTo>
                    <a:pt x="602" y="0"/>
                  </a:lnTo>
                  <a:lnTo>
                    <a:pt x="570" y="3"/>
                  </a:lnTo>
                  <a:lnTo>
                    <a:pt x="538" y="8"/>
                  </a:lnTo>
                  <a:lnTo>
                    <a:pt x="505" y="13"/>
                  </a:lnTo>
                  <a:lnTo>
                    <a:pt x="475" y="19"/>
                  </a:lnTo>
                  <a:lnTo>
                    <a:pt x="446" y="29"/>
                  </a:lnTo>
                  <a:lnTo>
                    <a:pt x="386" y="51"/>
                  </a:lnTo>
                  <a:lnTo>
                    <a:pt x="333" y="77"/>
                  </a:lnTo>
                  <a:lnTo>
                    <a:pt x="278" y="111"/>
                  </a:lnTo>
                  <a:lnTo>
                    <a:pt x="230" y="148"/>
                  </a:lnTo>
                  <a:lnTo>
                    <a:pt x="184" y="191"/>
                  </a:lnTo>
                  <a:lnTo>
                    <a:pt x="143" y="237"/>
                  </a:lnTo>
                  <a:lnTo>
                    <a:pt x="108" y="288"/>
                  </a:lnTo>
                  <a:lnTo>
                    <a:pt x="76" y="342"/>
                  </a:lnTo>
                  <a:lnTo>
                    <a:pt x="48" y="399"/>
                  </a:lnTo>
                  <a:lnTo>
                    <a:pt x="27" y="459"/>
                  </a:lnTo>
                  <a:lnTo>
                    <a:pt x="11" y="521"/>
                  </a:lnTo>
                  <a:lnTo>
                    <a:pt x="2" y="585"/>
                  </a:lnTo>
                  <a:lnTo>
                    <a:pt x="0" y="620"/>
                  </a:lnTo>
                  <a:lnTo>
                    <a:pt x="0" y="652"/>
                  </a:lnTo>
                  <a:lnTo>
                    <a:pt x="0" y="687"/>
                  </a:lnTo>
                  <a:lnTo>
                    <a:pt x="2" y="720"/>
                  </a:lnTo>
                  <a:lnTo>
                    <a:pt x="11" y="784"/>
                  </a:lnTo>
                  <a:lnTo>
                    <a:pt x="27" y="846"/>
                  </a:lnTo>
                  <a:lnTo>
                    <a:pt x="48" y="906"/>
                  </a:lnTo>
                  <a:lnTo>
                    <a:pt x="76" y="965"/>
                  </a:lnTo>
                  <a:lnTo>
                    <a:pt x="108" y="1019"/>
                  </a:lnTo>
                  <a:lnTo>
                    <a:pt x="143" y="1067"/>
                  </a:lnTo>
                  <a:lnTo>
                    <a:pt x="184" y="1113"/>
                  </a:lnTo>
                  <a:lnTo>
                    <a:pt x="230" y="1157"/>
                  </a:lnTo>
                  <a:lnTo>
                    <a:pt x="278" y="1194"/>
                  </a:lnTo>
                  <a:lnTo>
                    <a:pt x="333" y="1226"/>
                  </a:lnTo>
                  <a:lnTo>
                    <a:pt x="386" y="1254"/>
                  </a:lnTo>
                  <a:lnTo>
                    <a:pt x="446" y="1276"/>
                  </a:lnTo>
                  <a:lnTo>
                    <a:pt x="475" y="1286"/>
                  </a:lnTo>
                  <a:lnTo>
                    <a:pt x="505" y="1292"/>
                  </a:lnTo>
                  <a:lnTo>
                    <a:pt x="538" y="1300"/>
                  </a:lnTo>
                  <a:lnTo>
                    <a:pt x="570" y="1302"/>
                  </a:lnTo>
                  <a:lnTo>
                    <a:pt x="602" y="1305"/>
                  </a:lnTo>
                  <a:lnTo>
                    <a:pt x="635" y="1305"/>
                  </a:lnTo>
                  <a:lnTo>
                    <a:pt x="1371" y="1305"/>
                  </a:lnTo>
                  <a:lnTo>
                    <a:pt x="1403" y="1305"/>
                  </a:lnTo>
                  <a:lnTo>
                    <a:pt x="1436" y="1302"/>
                  </a:lnTo>
                  <a:lnTo>
                    <a:pt x="1468" y="1300"/>
                  </a:lnTo>
                  <a:lnTo>
                    <a:pt x="1500" y="1292"/>
                  </a:lnTo>
                  <a:lnTo>
                    <a:pt x="1530" y="1286"/>
                  </a:lnTo>
                  <a:lnTo>
                    <a:pt x="1560" y="1276"/>
                  </a:lnTo>
                  <a:lnTo>
                    <a:pt x="1620" y="1254"/>
                  </a:lnTo>
                  <a:lnTo>
                    <a:pt x="1677" y="1226"/>
                  </a:lnTo>
                  <a:lnTo>
                    <a:pt x="1728" y="1194"/>
                  </a:lnTo>
                  <a:lnTo>
                    <a:pt x="1776" y="1157"/>
                  </a:lnTo>
                  <a:lnTo>
                    <a:pt x="1822" y="1113"/>
                  </a:lnTo>
                  <a:lnTo>
                    <a:pt x="1863" y="1067"/>
                  </a:lnTo>
                  <a:lnTo>
                    <a:pt x="1900" y="1019"/>
                  </a:lnTo>
                  <a:lnTo>
                    <a:pt x="1930" y="965"/>
                  </a:lnTo>
                  <a:lnTo>
                    <a:pt x="1957" y="906"/>
                  </a:lnTo>
                  <a:lnTo>
                    <a:pt x="1978" y="846"/>
                  </a:lnTo>
                  <a:lnTo>
                    <a:pt x="1995" y="784"/>
                  </a:lnTo>
                  <a:lnTo>
                    <a:pt x="2006" y="720"/>
                  </a:lnTo>
                  <a:lnTo>
                    <a:pt x="2008" y="687"/>
                  </a:lnTo>
                  <a:lnTo>
                    <a:pt x="2008" y="652"/>
                  </a:lnTo>
                  <a:lnTo>
                    <a:pt x="2000" y="652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2856" y="2356"/>
              <a:ext cx="149" cy="95"/>
            </a:xfrm>
            <a:custGeom>
              <a:avLst/>
              <a:gdLst/>
              <a:ahLst/>
              <a:cxnLst>
                <a:cxn ang="0">
                  <a:pos x="670" y="0"/>
                </a:cxn>
                <a:cxn ang="0">
                  <a:pos x="575" y="6"/>
                </a:cxn>
                <a:cxn ang="0">
                  <a:pos x="489" y="25"/>
                </a:cxn>
                <a:cxn ang="0">
                  <a:pos x="407" y="57"/>
                </a:cxn>
                <a:cxn ang="0">
                  <a:pos x="333" y="105"/>
                </a:cxn>
                <a:cxn ang="0">
                  <a:pos x="300" y="117"/>
                </a:cxn>
                <a:cxn ang="0">
                  <a:pos x="281" y="108"/>
                </a:cxn>
                <a:cxn ang="0">
                  <a:pos x="271" y="89"/>
                </a:cxn>
                <a:cxn ang="0">
                  <a:pos x="281" y="54"/>
                </a:cxn>
                <a:cxn ang="0">
                  <a:pos x="313" y="6"/>
                </a:cxn>
                <a:cxn ang="0">
                  <a:pos x="243" y="54"/>
                </a:cxn>
                <a:cxn ang="0">
                  <a:pos x="181" y="111"/>
                </a:cxn>
                <a:cxn ang="0">
                  <a:pos x="106" y="205"/>
                </a:cxn>
                <a:cxn ang="0">
                  <a:pos x="50" y="313"/>
                </a:cxn>
                <a:cxn ang="0">
                  <a:pos x="11" y="432"/>
                </a:cxn>
                <a:cxn ang="0">
                  <a:pos x="0" y="561"/>
                </a:cxn>
                <a:cxn ang="0">
                  <a:pos x="11" y="691"/>
                </a:cxn>
                <a:cxn ang="0">
                  <a:pos x="50" y="810"/>
                </a:cxn>
                <a:cxn ang="0">
                  <a:pos x="106" y="918"/>
                </a:cxn>
                <a:cxn ang="0">
                  <a:pos x="181" y="1012"/>
                </a:cxn>
                <a:cxn ang="0">
                  <a:pos x="195" y="1006"/>
                </a:cxn>
                <a:cxn ang="0">
                  <a:pos x="157" y="925"/>
                </a:cxn>
                <a:cxn ang="0">
                  <a:pos x="133" y="836"/>
                </a:cxn>
                <a:cxn ang="0">
                  <a:pos x="119" y="745"/>
                </a:cxn>
                <a:cxn ang="0">
                  <a:pos x="119" y="661"/>
                </a:cxn>
                <a:cxn ang="0">
                  <a:pos x="130" y="564"/>
                </a:cxn>
                <a:cxn ang="0">
                  <a:pos x="168" y="440"/>
                </a:cxn>
                <a:cxn ang="0">
                  <a:pos x="225" y="329"/>
                </a:cxn>
                <a:cxn ang="0">
                  <a:pos x="303" y="232"/>
                </a:cxn>
                <a:cxn ang="0">
                  <a:pos x="397" y="154"/>
                </a:cxn>
                <a:cxn ang="0">
                  <a:pos x="505" y="94"/>
                </a:cxn>
                <a:cxn ang="0">
                  <a:pos x="594" y="62"/>
                </a:cxn>
                <a:cxn ang="0">
                  <a:pos x="656" y="48"/>
                </a:cxn>
                <a:cxn ang="0">
                  <a:pos x="718" y="43"/>
                </a:cxn>
                <a:cxn ang="0">
                  <a:pos x="1490" y="41"/>
                </a:cxn>
                <a:cxn ang="0">
                  <a:pos x="1569" y="46"/>
                </a:cxn>
                <a:cxn ang="0">
                  <a:pos x="1647" y="62"/>
                </a:cxn>
                <a:cxn ang="0">
                  <a:pos x="1585" y="36"/>
                </a:cxn>
                <a:cxn ang="0">
                  <a:pos x="1520" y="16"/>
                </a:cxn>
                <a:cxn ang="0">
                  <a:pos x="1450" y="2"/>
                </a:cxn>
                <a:cxn ang="0">
                  <a:pos x="1380" y="0"/>
                </a:cxn>
              </a:cxnLst>
              <a:rect l="0" t="0" r="r" b="b"/>
              <a:pathLst>
                <a:path w="1647" h="1047">
                  <a:moveTo>
                    <a:pt x="1380" y="0"/>
                  </a:moveTo>
                  <a:lnTo>
                    <a:pt x="670" y="0"/>
                  </a:lnTo>
                  <a:lnTo>
                    <a:pt x="621" y="0"/>
                  </a:lnTo>
                  <a:lnTo>
                    <a:pt x="575" y="6"/>
                  </a:lnTo>
                  <a:lnTo>
                    <a:pt x="532" y="14"/>
                  </a:lnTo>
                  <a:lnTo>
                    <a:pt x="489" y="25"/>
                  </a:lnTo>
                  <a:lnTo>
                    <a:pt x="448" y="41"/>
                  </a:lnTo>
                  <a:lnTo>
                    <a:pt x="407" y="57"/>
                  </a:lnTo>
                  <a:lnTo>
                    <a:pt x="370" y="82"/>
                  </a:lnTo>
                  <a:lnTo>
                    <a:pt x="333" y="105"/>
                  </a:lnTo>
                  <a:lnTo>
                    <a:pt x="317" y="114"/>
                  </a:lnTo>
                  <a:lnTo>
                    <a:pt x="300" y="117"/>
                  </a:lnTo>
                  <a:lnTo>
                    <a:pt x="289" y="114"/>
                  </a:lnTo>
                  <a:lnTo>
                    <a:pt x="281" y="108"/>
                  </a:lnTo>
                  <a:lnTo>
                    <a:pt x="273" y="100"/>
                  </a:lnTo>
                  <a:lnTo>
                    <a:pt x="271" y="89"/>
                  </a:lnTo>
                  <a:lnTo>
                    <a:pt x="273" y="73"/>
                  </a:lnTo>
                  <a:lnTo>
                    <a:pt x="281" y="54"/>
                  </a:lnTo>
                  <a:lnTo>
                    <a:pt x="294" y="32"/>
                  </a:lnTo>
                  <a:lnTo>
                    <a:pt x="313" y="6"/>
                  </a:lnTo>
                  <a:lnTo>
                    <a:pt x="278" y="30"/>
                  </a:lnTo>
                  <a:lnTo>
                    <a:pt x="243" y="54"/>
                  </a:lnTo>
                  <a:lnTo>
                    <a:pt x="211" y="82"/>
                  </a:lnTo>
                  <a:lnTo>
                    <a:pt x="181" y="111"/>
                  </a:lnTo>
                  <a:lnTo>
                    <a:pt x="140" y="156"/>
                  </a:lnTo>
                  <a:lnTo>
                    <a:pt x="106" y="205"/>
                  </a:lnTo>
                  <a:lnTo>
                    <a:pt x="73" y="257"/>
                  </a:lnTo>
                  <a:lnTo>
                    <a:pt x="50" y="313"/>
                  </a:lnTo>
                  <a:lnTo>
                    <a:pt x="27" y="373"/>
                  </a:lnTo>
                  <a:lnTo>
                    <a:pt x="11" y="432"/>
                  </a:lnTo>
                  <a:lnTo>
                    <a:pt x="4" y="497"/>
                  </a:lnTo>
                  <a:lnTo>
                    <a:pt x="0" y="561"/>
                  </a:lnTo>
                  <a:lnTo>
                    <a:pt x="4" y="626"/>
                  </a:lnTo>
                  <a:lnTo>
                    <a:pt x="11" y="691"/>
                  </a:lnTo>
                  <a:lnTo>
                    <a:pt x="27" y="750"/>
                  </a:lnTo>
                  <a:lnTo>
                    <a:pt x="50" y="810"/>
                  </a:lnTo>
                  <a:lnTo>
                    <a:pt x="73" y="866"/>
                  </a:lnTo>
                  <a:lnTo>
                    <a:pt x="106" y="918"/>
                  </a:lnTo>
                  <a:lnTo>
                    <a:pt x="140" y="966"/>
                  </a:lnTo>
                  <a:lnTo>
                    <a:pt x="181" y="1012"/>
                  </a:lnTo>
                  <a:lnTo>
                    <a:pt x="216" y="1047"/>
                  </a:lnTo>
                  <a:lnTo>
                    <a:pt x="195" y="1006"/>
                  </a:lnTo>
                  <a:lnTo>
                    <a:pt x="173" y="966"/>
                  </a:lnTo>
                  <a:lnTo>
                    <a:pt x="157" y="925"/>
                  </a:lnTo>
                  <a:lnTo>
                    <a:pt x="144" y="882"/>
                  </a:lnTo>
                  <a:lnTo>
                    <a:pt x="133" y="836"/>
                  </a:lnTo>
                  <a:lnTo>
                    <a:pt x="124" y="791"/>
                  </a:lnTo>
                  <a:lnTo>
                    <a:pt x="119" y="745"/>
                  </a:lnTo>
                  <a:lnTo>
                    <a:pt x="117" y="697"/>
                  </a:lnTo>
                  <a:lnTo>
                    <a:pt x="119" y="661"/>
                  </a:lnTo>
                  <a:lnTo>
                    <a:pt x="119" y="629"/>
                  </a:lnTo>
                  <a:lnTo>
                    <a:pt x="130" y="564"/>
                  </a:lnTo>
                  <a:lnTo>
                    <a:pt x="146" y="502"/>
                  </a:lnTo>
                  <a:lnTo>
                    <a:pt x="168" y="440"/>
                  </a:lnTo>
                  <a:lnTo>
                    <a:pt x="195" y="384"/>
                  </a:lnTo>
                  <a:lnTo>
                    <a:pt x="225" y="329"/>
                  </a:lnTo>
                  <a:lnTo>
                    <a:pt x="262" y="281"/>
                  </a:lnTo>
                  <a:lnTo>
                    <a:pt x="303" y="232"/>
                  </a:lnTo>
                  <a:lnTo>
                    <a:pt x="349" y="191"/>
                  </a:lnTo>
                  <a:lnTo>
                    <a:pt x="397" y="154"/>
                  </a:lnTo>
                  <a:lnTo>
                    <a:pt x="448" y="122"/>
                  </a:lnTo>
                  <a:lnTo>
                    <a:pt x="505" y="94"/>
                  </a:lnTo>
                  <a:lnTo>
                    <a:pt x="564" y="71"/>
                  </a:lnTo>
                  <a:lnTo>
                    <a:pt x="594" y="62"/>
                  </a:lnTo>
                  <a:lnTo>
                    <a:pt x="624" y="54"/>
                  </a:lnTo>
                  <a:lnTo>
                    <a:pt x="656" y="48"/>
                  </a:lnTo>
                  <a:lnTo>
                    <a:pt x="688" y="46"/>
                  </a:lnTo>
                  <a:lnTo>
                    <a:pt x="718" y="43"/>
                  </a:lnTo>
                  <a:lnTo>
                    <a:pt x="754" y="41"/>
                  </a:lnTo>
                  <a:lnTo>
                    <a:pt x="1490" y="41"/>
                  </a:lnTo>
                  <a:lnTo>
                    <a:pt x="1530" y="43"/>
                  </a:lnTo>
                  <a:lnTo>
                    <a:pt x="1569" y="46"/>
                  </a:lnTo>
                  <a:lnTo>
                    <a:pt x="1609" y="54"/>
                  </a:lnTo>
                  <a:lnTo>
                    <a:pt x="1647" y="62"/>
                  </a:lnTo>
                  <a:lnTo>
                    <a:pt x="1615" y="48"/>
                  </a:lnTo>
                  <a:lnTo>
                    <a:pt x="1585" y="36"/>
                  </a:lnTo>
                  <a:lnTo>
                    <a:pt x="1553" y="25"/>
                  </a:lnTo>
                  <a:lnTo>
                    <a:pt x="1520" y="16"/>
                  </a:lnTo>
                  <a:lnTo>
                    <a:pt x="1484" y="9"/>
                  </a:lnTo>
                  <a:lnTo>
                    <a:pt x="1450" y="2"/>
                  </a:lnTo>
                  <a:lnTo>
                    <a:pt x="1415" y="0"/>
                  </a:lnTo>
                  <a:lnTo>
                    <a:pt x="1380" y="0"/>
                  </a:lnTo>
                  <a:close/>
                </a:path>
              </a:pathLst>
            </a:custGeom>
            <a:solidFill>
              <a:srgbClr val="C9CACD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2855" y="2355"/>
              <a:ext cx="31" cy="98"/>
            </a:xfrm>
            <a:custGeom>
              <a:avLst/>
              <a:gdLst/>
              <a:ahLst/>
              <a:cxnLst>
                <a:cxn ang="0">
                  <a:pos x="341" y="0"/>
                </a:cxn>
                <a:cxn ang="0">
                  <a:pos x="302" y="23"/>
                </a:cxn>
                <a:cxn ang="0">
                  <a:pos x="268" y="46"/>
                </a:cxn>
                <a:cxn ang="0">
                  <a:pos x="233" y="74"/>
                </a:cxn>
                <a:cxn ang="0">
                  <a:pos x="200" y="101"/>
                </a:cxn>
                <a:cxn ang="0">
                  <a:pos x="171" y="133"/>
                </a:cxn>
                <a:cxn ang="0">
                  <a:pos x="143" y="165"/>
                </a:cxn>
                <a:cxn ang="0">
                  <a:pos x="116" y="200"/>
                </a:cxn>
                <a:cxn ang="0">
                  <a:pos x="95" y="235"/>
                </a:cxn>
                <a:cxn ang="0">
                  <a:pos x="74" y="273"/>
                </a:cxn>
                <a:cxn ang="0">
                  <a:pos x="54" y="313"/>
                </a:cxn>
                <a:cxn ang="0">
                  <a:pos x="38" y="354"/>
                </a:cxn>
                <a:cxn ang="0">
                  <a:pos x="24" y="394"/>
                </a:cxn>
                <a:cxn ang="0">
                  <a:pos x="14" y="440"/>
                </a:cxn>
                <a:cxn ang="0">
                  <a:pos x="6" y="484"/>
                </a:cxn>
                <a:cxn ang="0">
                  <a:pos x="0" y="529"/>
                </a:cxn>
                <a:cxn ang="0">
                  <a:pos x="0" y="575"/>
                </a:cxn>
                <a:cxn ang="0">
                  <a:pos x="0" y="613"/>
                </a:cxn>
                <a:cxn ang="0">
                  <a:pos x="3" y="651"/>
                </a:cxn>
                <a:cxn ang="0">
                  <a:pos x="8" y="688"/>
                </a:cxn>
                <a:cxn ang="0">
                  <a:pos x="17" y="727"/>
                </a:cxn>
                <a:cxn ang="0">
                  <a:pos x="24" y="762"/>
                </a:cxn>
                <a:cxn ang="0">
                  <a:pos x="35" y="797"/>
                </a:cxn>
                <a:cxn ang="0">
                  <a:pos x="49" y="829"/>
                </a:cxn>
                <a:cxn ang="0">
                  <a:pos x="65" y="864"/>
                </a:cxn>
                <a:cxn ang="0">
                  <a:pos x="81" y="893"/>
                </a:cxn>
                <a:cxn ang="0">
                  <a:pos x="100" y="926"/>
                </a:cxn>
                <a:cxn ang="0">
                  <a:pos x="119" y="956"/>
                </a:cxn>
                <a:cxn ang="0">
                  <a:pos x="141" y="983"/>
                </a:cxn>
                <a:cxn ang="0">
                  <a:pos x="162" y="1010"/>
                </a:cxn>
                <a:cxn ang="0">
                  <a:pos x="187" y="1036"/>
                </a:cxn>
                <a:cxn ang="0">
                  <a:pos x="213" y="1061"/>
                </a:cxn>
                <a:cxn ang="0">
                  <a:pos x="240" y="1082"/>
                </a:cxn>
                <a:cxn ang="0">
                  <a:pos x="224" y="1061"/>
                </a:cxn>
                <a:cxn ang="0">
                  <a:pos x="189" y="1026"/>
                </a:cxn>
                <a:cxn ang="0">
                  <a:pos x="148" y="980"/>
                </a:cxn>
                <a:cxn ang="0">
                  <a:pos x="114" y="932"/>
                </a:cxn>
                <a:cxn ang="0">
                  <a:pos x="81" y="880"/>
                </a:cxn>
                <a:cxn ang="0">
                  <a:pos x="58" y="824"/>
                </a:cxn>
                <a:cxn ang="0">
                  <a:pos x="35" y="764"/>
                </a:cxn>
                <a:cxn ang="0">
                  <a:pos x="19" y="705"/>
                </a:cxn>
                <a:cxn ang="0">
                  <a:pos x="12" y="640"/>
                </a:cxn>
                <a:cxn ang="0">
                  <a:pos x="8" y="575"/>
                </a:cxn>
                <a:cxn ang="0">
                  <a:pos x="12" y="511"/>
                </a:cxn>
                <a:cxn ang="0">
                  <a:pos x="19" y="446"/>
                </a:cxn>
                <a:cxn ang="0">
                  <a:pos x="35" y="387"/>
                </a:cxn>
                <a:cxn ang="0">
                  <a:pos x="58" y="327"/>
                </a:cxn>
                <a:cxn ang="0">
                  <a:pos x="81" y="271"/>
                </a:cxn>
                <a:cxn ang="0">
                  <a:pos x="114" y="219"/>
                </a:cxn>
                <a:cxn ang="0">
                  <a:pos x="148" y="170"/>
                </a:cxn>
                <a:cxn ang="0">
                  <a:pos x="189" y="125"/>
                </a:cxn>
                <a:cxn ang="0">
                  <a:pos x="219" y="96"/>
                </a:cxn>
                <a:cxn ang="0">
                  <a:pos x="251" y="68"/>
                </a:cxn>
                <a:cxn ang="0">
                  <a:pos x="286" y="44"/>
                </a:cxn>
                <a:cxn ang="0">
                  <a:pos x="321" y="20"/>
                </a:cxn>
                <a:cxn ang="0">
                  <a:pos x="341" y="0"/>
                </a:cxn>
              </a:cxnLst>
              <a:rect l="0" t="0" r="r" b="b"/>
              <a:pathLst>
                <a:path w="341" h="1082">
                  <a:moveTo>
                    <a:pt x="341" y="0"/>
                  </a:moveTo>
                  <a:lnTo>
                    <a:pt x="302" y="23"/>
                  </a:lnTo>
                  <a:lnTo>
                    <a:pt x="268" y="46"/>
                  </a:lnTo>
                  <a:lnTo>
                    <a:pt x="233" y="74"/>
                  </a:lnTo>
                  <a:lnTo>
                    <a:pt x="200" y="101"/>
                  </a:lnTo>
                  <a:lnTo>
                    <a:pt x="171" y="133"/>
                  </a:lnTo>
                  <a:lnTo>
                    <a:pt x="143" y="165"/>
                  </a:lnTo>
                  <a:lnTo>
                    <a:pt x="116" y="200"/>
                  </a:lnTo>
                  <a:lnTo>
                    <a:pt x="95" y="235"/>
                  </a:lnTo>
                  <a:lnTo>
                    <a:pt x="74" y="273"/>
                  </a:lnTo>
                  <a:lnTo>
                    <a:pt x="54" y="313"/>
                  </a:lnTo>
                  <a:lnTo>
                    <a:pt x="38" y="354"/>
                  </a:lnTo>
                  <a:lnTo>
                    <a:pt x="24" y="394"/>
                  </a:lnTo>
                  <a:lnTo>
                    <a:pt x="14" y="440"/>
                  </a:lnTo>
                  <a:lnTo>
                    <a:pt x="6" y="484"/>
                  </a:lnTo>
                  <a:lnTo>
                    <a:pt x="0" y="529"/>
                  </a:lnTo>
                  <a:lnTo>
                    <a:pt x="0" y="575"/>
                  </a:lnTo>
                  <a:lnTo>
                    <a:pt x="0" y="613"/>
                  </a:lnTo>
                  <a:lnTo>
                    <a:pt x="3" y="651"/>
                  </a:lnTo>
                  <a:lnTo>
                    <a:pt x="8" y="688"/>
                  </a:lnTo>
                  <a:lnTo>
                    <a:pt x="17" y="727"/>
                  </a:lnTo>
                  <a:lnTo>
                    <a:pt x="24" y="762"/>
                  </a:lnTo>
                  <a:lnTo>
                    <a:pt x="35" y="797"/>
                  </a:lnTo>
                  <a:lnTo>
                    <a:pt x="49" y="829"/>
                  </a:lnTo>
                  <a:lnTo>
                    <a:pt x="65" y="864"/>
                  </a:lnTo>
                  <a:lnTo>
                    <a:pt x="81" y="893"/>
                  </a:lnTo>
                  <a:lnTo>
                    <a:pt x="100" y="926"/>
                  </a:lnTo>
                  <a:lnTo>
                    <a:pt x="119" y="956"/>
                  </a:lnTo>
                  <a:lnTo>
                    <a:pt x="141" y="983"/>
                  </a:lnTo>
                  <a:lnTo>
                    <a:pt x="162" y="1010"/>
                  </a:lnTo>
                  <a:lnTo>
                    <a:pt x="187" y="1036"/>
                  </a:lnTo>
                  <a:lnTo>
                    <a:pt x="213" y="1061"/>
                  </a:lnTo>
                  <a:lnTo>
                    <a:pt x="240" y="1082"/>
                  </a:lnTo>
                  <a:lnTo>
                    <a:pt x="224" y="1061"/>
                  </a:lnTo>
                  <a:lnTo>
                    <a:pt x="189" y="1026"/>
                  </a:lnTo>
                  <a:lnTo>
                    <a:pt x="148" y="980"/>
                  </a:lnTo>
                  <a:lnTo>
                    <a:pt x="114" y="932"/>
                  </a:lnTo>
                  <a:lnTo>
                    <a:pt x="81" y="880"/>
                  </a:lnTo>
                  <a:lnTo>
                    <a:pt x="58" y="824"/>
                  </a:lnTo>
                  <a:lnTo>
                    <a:pt x="35" y="764"/>
                  </a:lnTo>
                  <a:lnTo>
                    <a:pt x="19" y="705"/>
                  </a:lnTo>
                  <a:lnTo>
                    <a:pt x="12" y="640"/>
                  </a:lnTo>
                  <a:lnTo>
                    <a:pt x="8" y="575"/>
                  </a:lnTo>
                  <a:lnTo>
                    <a:pt x="12" y="511"/>
                  </a:lnTo>
                  <a:lnTo>
                    <a:pt x="19" y="446"/>
                  </a:lnTo>
                  <a:lnTo>
                    <a:pt x="35" y="387"/>
                  </a:lnTo>
                  <a:lnTo>
                    <a:pt x="58" y="327"/>
                  </a:lnTo>
                  <a:lnTo>
                    <a:pt x="81" y="271"/>
                  </a:lnTo>
                  <a:lnTo>
                    <a:pt x="114" y="219"/>
                  </a:lnTo>
                  <a:lnTo>
                    <a:pt x="148" y="170"/>
                  </a:lnTo>
                  <a:lnTo>
                    <a:pt x="189" y="125"/>
                  </a:lnTo>
                  <a:lnTo>
                    <a:pt x="219" y="96"/>
                  </a:lnTo>
                  <a:lnTo>
                    <a:pt x="251" y="68"/>
                  </a:lnTo>
                  <a:lnTo>
                    <a:pt x="286" y="44"/>
                  </a:lnTo>
                  <a:lnTo>
                    <a:pt x="321" y="20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64372C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2867" y="2361"/>
              <a:ext cx="181" cy="117"/>
            </a:xfrm>
            <a:custGeom>
              <a:avLst/>
              <a:gdLst/>
              <a:ahLst/>
              <a:cxnLst>
                <a:cxn ang="0">
                  <a:pos x="1992" y="681"/>
                </a:cxn>
                <a:cxn ang="0">
                  <a:pos x="1981" y="778"/>
                </a:cxn>
                <a:cxn ang="0">
                  <a:pos x="1944" y="900"/>
                </a:cxn>
                <a:cxn ang="0">
                  <a:pos x="1887" y="1009"/>
                </a:cxn>
                <a:cxn ang="0">
                  <a:pos x="1809" y="1105"/>
                </a:cxn>
                <a:cxn ang="0">
                  <a:pos x="1717" y="1182"/>
                </a:cxn>
                <a:cxn ang="0">
                  <a:pos x="1609" y="1241"/>
                </a:cxn>
                <a:cxn ang="0">
                  <a:pos x="1493" y="1280"/>
                </a:cxn>
                <a:cxn ang="0">
                  <a:pos x="1431" y="1290"/>
                </a:cxn>
                <a:cxn ang="0">
                  <a:pos x="1366" y="1292"/>
                </a:cxn>
                <a:cxn ang="0">
                  <a:pos x="598" y="1292"/>
                </a:cxn>
                <a:cxn ang="0">
                  <a:pos x="532" y="1285"/>
                </a:cxn>
                <a:cxn ang="0">
                  <a:pos x="444" y="1264"/>
                </a:cxn>
                <a:cxn ang="0">
                  <a:pos x="329" y="1215"/>
                </a:cxn>
                <a:cxn ang="0">
                  <a:pos x="230" y="1145"/>
                </a:cxn>
                <a:cxn ang="0">
                  <a:pos x="143" y="1059"/>
                </a:cxn>
                <a:cxn ang="0">
                  <a:pos x="76" y="956"/>
                </a:cxn>
                <a:cxn ang="0">
                  <a:pos x="30" y="840"/>
                </a:cxn>
                <a:cxn ang="0">
                  <a:pos x="3" y="713"/>
                </a:cxn>
                <a:cxn ang="0">
                  <a:pos x="0" y="649"/>
                </a:cxn>
                <a:cxn ang="0">
                  <a:pos x="3" y="581"/>
                </a:cxn>
                <a:cxn ang="0">
                  <a:pos x="30" y="456"/>
                </a:cxn>
                <a:cxn ang="0">
                  <a:pos x="76" y="341"/>
                </a:cxn>
                <a:cxn ang="0">
                  <a:pos x="143" y="239"/>
                </a:cxn>
                <a:cxn ang="0">
                  <a:pos x="230" y="149"/>
                </a:cxn>
                <a:cxn ang="0">
                  <a:pos x="329" y="79"/>
                </a:cxn>
                <a:cxn ang="0">
                  <a:pos x="444" y="30"/>
                </a:cxn>
                <a:cxn ang="0">
                  <a:pos x="532" y="9"/>
                </a:cxn>
                <a:cxn ang="0">
                  <a:pos x="598" y="4"/>
                </a:cxn>
                <a:cxn ang="0">
                  <a:pos x="1366" y="0"/>
                </a:cxn>
                <a:cxn ang="0">
                  <a:pos x="1431" y="6"/>
                </a:cxn>
                <a:cxn ang="0">
                  <a:pos x="1493" y="14"/>
                </a:cxn>
                <a:cxn ang="0">
                  <a:pos x="1609" y="52"/>
                </a:cxn>
                <a:cxn ang="0">
                  <a:pos x="1717" y="111"/>
                </a:cxn>
                <a:cxn ang="0">
                  <a:pos x="1809" y="193"/>
                </a:cxn>
                <a:cxn ang="0">
                  <a:pos x="1887" y="287"/>
                </a:cxn>
                <a:cxn ang="0">
                  <a:pos x="1944" y="398"/>
                </a:cxn>
                <a:cxn ang="0">
                  <a:pos x="1981" y="518"/>
                </a:cxn>
                <a:cxn ang="0">
                  <a:pos x="1992" y="615"/>
                </a:cxn>
              </a:cxnLst>
              <a:rect l="0" t="0" r="r" b="b"/>
              <a:pathLst>
                <a:path w="1992" h="1292">
                  <a:moveTo>
                    <a:pt x="1992" y="649"/>
                  </a:moveTo>
                  <a:lnTo>
                    <a:pt x="1992" y="681"/>
                  </a:lnTo>
                  <a:lnTo>
                    <a:pt x="1990" y="713"/>
                  </a:lnTo>
                  <a:lnTo>
                    <a:pt x="1981" y="778"/>
                  </a:lnTo>
                  <a:lnTo>
                    <a:pt x="1965" y="840"/>
                  </a:lnTo>
                  <a:lnTo>
                    <a:pt x="1944" y="900"/>
                  </a:lnTo>
                  <a:lnTo>
                    <a:pt x="1917" y="956"/>
                  </a:lnTo>
                  <a:lnTo>
                    <a:pt x="1887" y="1009"/>
                  </a:lnTo>
                  <a:lnTo>
                    <a:pt x="1850" y="1059"/>
                  </a:lnTo>
                  <a:lnTo>
                    <a:pt x="1809" y="1105"/>
                  </a:lnTo>
                  <a:lnTo>
                    <a:pt x="1765" y="1145"/>
                  </a:lnTo>
                  <a:lnTo>
                    <a:pt x="1717" y="1182"/>
                  </a:lnTo>
                  <a:lnTo>
                    <a:pt x="1666" y="1215"/>
                  </a:lnTo>
                  <a:lnTo>
                    <a:pt x="1609" y="1241"/>
                  </a:lnTo>
                  <a:lnTo>
                    <a:pt x="1553" y="1264"/>
                  </a:lnTo>
                  <a:lnTo>
                    <a:pt x="1493" y="1280"/>
                  </a:lnTo>
                  <a:lnTo>
                    <a:pt x="1461" y="1285"/>
                  </a:lnTo>
                  <a:lnTo>
                    <a:pt x="1431" y="1290"/>
                  </a:lnTo>
                  <a:lnTo>
                    <a:pt x="1399" y="1292"/>
                  </a:lnTo>
                  <a:lnTo>
                    <a:pt x="1366" y="1292"/>
                  </a:lnTo>
                  <a:lnTo>
                    <a:pt x="630" y="1292"/>
                  </a:lnTo>
                  <a:lnTo>
                    <a:pt x="598" y="1292"/>
                  </a:lnTo>
                  <a:lnTo>
                    <a:pt x="564" y="1290"/>
                  </a:lnTo>
                  <a:lnTo>
                    <a:pt x="532" y="1285"/>
                  </a:lnTo>
                  <a:lnTo>
                    <a:pt x="502" y="1280"/>
                  </a:lnTo>
                  <a:lnTo>
                    <a:pt x="444" y="1264"/>
                  </a:lnTo>
                  <a:lnTo>
                    <a:pt x="384" y="1241"/>
                  </a:lnTo>
                  <a:lnTo>
                    <a:pt x="329" y="1215"/>
                  </a:lnTo>
                  <a:lnTo>
                    <a:pt x="278" y="1182"/>
                  </a:lnTo>
                  <a:lnTo>
                    <a:pt x="230" y="1145"/>
                  </a:lnTo>
                  <a:lnTo>
                    <a:pt x="184" y="1105"/>
                  </a:lnTo>
                  <a:lnTo>
                    <a:pt x="143" y="1059"/>
                  </a:lnTo>
                  <a:lnTo>
                    <a:pt x="108" y="1009"/>
                  </a:lnTo>
                  <a:lnTo>
                    <a:pt x="76" y="956"/>
                  </a:lnTo>
                  <a:lnTo>
                    <a:pt x="52" y="900"/>
                  </a:lnTo>
                  <a:lnTo>
                    <a:pt x="30" y="840"/>
                  </a:lnTo>
                  <a:lnTo>
                    <a:pt x="14" y="778"/>
                  </a:lnTo>
                  <a:lnTo>
                    <a:pt x="3" y="713"/>
                  </a:lnTo>
                  <a:lnTo>
                    <a:pt x="3" y="681"/>
                  </a:lnTo>
                  <a:lnTo>
                    <a:pt x="0" y="649"/>
                  </a:lnTo>
                  <a:lnTo>
                    <a:pt x="3" y="615"/>
                  </a:lnTo>
                  <a:lnTo>
                    <a:pt x="3" y="581"/>
                  </a:lnTo>
                  <a:lnTo>
                    <a:pt x="14" y="518"/>
                  </a:lnTo>
                  <a:lnTo>
                    <a:pt x="30" y="456"/>
                  </a:lnTo>
                  <a:lnTo>
                    <a:pt x="52" y="398"/>
                  </a:lnTo>
                  <a:lnTo>
                    <a:pt x="76" y="341"/>
                  </a:lnTo>
                  <a:lnTo>
                    <a:pt x="108" y="287"/>
                  </a:lnTo>
                  <a:lnTo>
                    <a:pt x="143" y="239"/>
                  </a:lnTo>
                  <a:lnTo>
                    <a:pt x="184" y="193"/>
                  </a:lnTo>
                  <a:lnTo>
                    <a:pt x="230" y="149"/>
                  </a:lnTo>
                  <a:lnTo>
                    <a:pt x="278" y="111"/>
                  </a:lnTo>
                  <a:lnTo>
                    <a:pt x="329" y="79"/>
                  </a:lnTo>
                  <a:lnTo>
                    <a:pt x="384" y="52"/>
                  </a:lnTo>
                  <a:lnTo>
                    <a:pt x="444" y="30"/>
                  </a:lnTo>
                  <a:lnTo>
                    <a:pt x="502" y="14"/>
                  </a:lnTo>
                  <a:lnTo>
                    <a:pt x="532" y="9"/>
                  </a:lnTo>
                  <a:lnTo>
                    <a:pt x="564" y="6"/>
                  </a:lnTo>
                  <a:lnTo>
                    <a:pt x="598" y="4"/>
                  </a:lnTo>
                  <a:lnTo>
                    <a:pt x="630" y="0"/>
                  </a:lnTo>
                  <a:lnTo>
                    <a:pt x="1366" y="0"/>
                  </a:lnTo>
                  <a:lnTo>
                    <a:pt x="1399" y="4"/>
                  </a:lnTo>
                  <a:lnTo>
                    <a:pt x="1431" y="6"/>
                  </a:lnTo>
                  <a:lnTo>
                    <a:pt x="1461" y="9"/>
                  </a:lnTo>
                  <a:lnTo>
                    <a:pt x="1493" y="14"/>
                  </a:lnTo>
                  <a:lnTo>
                    <a:pt x="1553" y="30"/>
                  </a:lnTo>
                  <a:lnTo>
                    <a:pt x="1609" y="52"/>
                  </a:lnTo>
                  <a:lnTo>
                    <a:pt x="1666" y="79"/>
                  </a:lnTo>
                  <a:lnTo>
                    <a:pt x="1717" y="111"/>
                  </a:lnTo>
                  <a:lnTo>
                    <a:pt x="1765" y="149"/>
                  </a:lnTo>
                  <a:lnTo>
                    <a:pt x="1809" y="193"/>
                  </a:lnTo>
                  <a:lnTo>
                    <a:pt x="1850" y="239"/>
                  </a:lnTo>
                  <a:lnTo>
                    <a:pt x="1887" y="287"/>
                  </a:lnTo>
                  <a:lnTo>
                    <a:pt x="1917" y="341"/>
                  </a:lnTo>
                  <a:lnTo>
                    <a:pt x="1944" y="398"/>
                  </a:lnTo>
                  <a:lnTo>
                    <a:pt x="1965" y="456"/>
                  </a:lnTo>
                  <a:lnTo>
                    <a:pt x="1981" y="518"/>
                  </a:lnTo>
                  <a:lnTo>
                    <a:pt x="1990" y="581"/>
                  </a:lnTo>
                  <a:lnTo>
                    <a:pt x="1992" y="615"/>
                  </a:lnTo>
                  <a:lnTo>
                    <a:pt x="1992" y="649"/>
                  </a:lnTo>
                  <a:close/>
                </a:path>
              </a:pathLst>
            </a:custGeom>
            <a:solidFill>
              <a:srgbClr val="D9E1D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2866" y="2360"/>
              <a:ext cx="183" cy="119"/>
            </a:xfrm>
            <a:custGeom>
              <a:avLst/>
              <a:gdLst/>
              <a:ahLst/>
              <a:cxnLst>
                <a:cxn ang="0">
                  <a:pos x="1988" y="720"/>
                </a:cxn>
                <a:cxn ang="0">
                  <a:pos x="1942" y="903"/>
                </a:cxn>
                <a:cxn ang="0">
                  <a:pos x="1851" y="1060"/>
                </a:cxn>
                <a:cxn ang="0">
                  <a:pos x="1719" y="1184"/>
                </a:cxn>
                <a:cxn ang="0">
                  <a:pos x="1556" y="1262"/>
                </a:cxn>
                <a:cxn ang="0">
                  <a:pos x="1406" y="1292"/>
                </a:cxn>
                <a:cxn ang="0">
                  <a:pos x="605" y="1292"/>
                </a:cxn>
                <a:cxn ang="0">
                  <a:pos x="451" y="1262"/>
                </a:cxn>
                <a:cxn ang="0">
                  <a:pos x="288" y="1184"/>
                </a:cxn>
                <a:cxn ang="0">
                  <a:pos x="159" y="1060"/>
                </a:cxn>
                <a:cxn ang="0">
                  <a:pos x="64" y="903"/>
                </a:cxn>
                <a:cxn ang="0">
                  <a:pos x="18" y="720"/>
                </a:cxn>
                <a:cxn ang="0">
                  <a:pos x="29" y="525"/>
                </a:cxn>
                <a:cxn ang="0">
                  <a:pos x="92" y="350"/>
                </a:cxn>
                <a:cxn ang="0">
                  <a:pos x="196" y="205"/>
                </a:cxn>
                <a:cxn ang="0">
                  <a:pos x="340" y="94"/>
                </a:cxn>
                <a:cxn ang="0">
                  <a:pos x="509" y="30"/>
                </a:cxn>
                <a:cxn ang="0">
                  <a:pos x="605" y="19"/>
                </a:cxn>
                <a:cxn ang="0">
                  <a:pos x="1406" y="19"/>
                </a:cxn>
                <a:cxn ang="0">
                  <a:pos x="1498" y="30"/>
                </a:cxn>
                <a:cxn ang="0">
                  <a:pos x="1668" y="94"/>
                </a:cxn>
                <a:cxn ang="0">
                  <a:pos x="1811" y="205"/>
                </a:cxn>
                <a:cxn ang="0">
                  <a:pos x="1919" y="350"/>
                </a:cxn>
                <a:cxn ang="0">
                  <a:pos x="1981" y="525"/>
                </a:cxn>
                <a:cxn ang="0">
                  <a:pos x="1999" y="656"/>
                </a:cxn>
                <a:cxn ang="0">
                  <a:pos x="2005" y="588"/>
                </a:cxn>
                <a:cxn ang="0">
                  <a:pos x="1959" y="399"/>
                </a:cxn>
                <a:cxn ang="0">
                  <a:pos x="1864" y="240"/>
                </a:cxn>
                <a:cxn ang="0">
                  <a:pos x="1730" y="113"/>
                </a:cxn>
                <a:cxn ang="0">
                  <a:pos x="1562" y="30"/>
                </a:cxn>
                <a:cxn ang="0">
                  <a:pos x="1470" y="7"/>
                </a:cxn>
                <a:cxn ang="0">
                  <a:pos x="1373" y="0"/>
                </a:cxn>
                <a:cxn ang="0">
                  <a:pos x="571" y="5"/>
                </a:cxn>
                <a:cxn ang="0">
                  <a:pos x="477" y="21"/>
                </a:cxn>
                <a:cxn ang="0">
                  <a:pos x="331" y="81"/>
                </a:cxn>
                <a:cxn ang="0">
                  <a:pos x="186" y="191"/>
                </a:cxn>
                <a:cxn ang="0">
                  <a:pos x="78" y="343"/>
                </a:cxn>
                <a:cxn ang="0">
                  <a:pos x="13" y="523"/>
                </a:cxn>
                <a:cxn ang="0">
                  <a:pos x="0" y="656"/>
                </a:cxn>
                <a:cxn ang="0">
                  <a:pos x="13" y="787"/>
                </a:cxn>
                <a:cxn ang="0">
                  <a:pos x="78" y="965"/>
                </a:cxn>
                <a:cxn ang="0">
                  <a:pos x="186" y="1117"/>
                </a:cxn>
                <a:cxn ang="0">
                  <a:pos x="331" y="1230"/>
                </a:cxn>
                <a:cxn ang="0">
                  <a:pos x="477" y="1287"/>
                </a:cxn>
                <a:cxn ang="0">
                  <a:pos x="571" y="1306"/>
                </a:cxn>
                <a:cxn ang="0">
                  <a:pos x="1373" y="1308"/>
                </a:cxn>
                <a:cxn ang="0">
                  <a:pos x="1470" y="1299"/>
                </a:cxn>
                <a:cxn ang="0">
                  <a:pos x="1562" y="1278"/>
                </a:cxn>
                <a:cxn ang="0">
                  <a:pos x="1730" y="1197"/>
                </a:cxn>
                <a:cxn ang="0">
                  <a:pos x="1864" y="1071"/>
                </a:cxn>
                <a:cxn ang="0">
                  <a:pos x="1959" y="909"/>
                </a:cxn>
                <a:cxn ang="0">
                  <a:pos x="2005" y="723"/>
                </a:cxn>
                <a:cxn ang="0">
                  <a:pos x="1999" y="656"/>
                </a:cxn>
              </a:cxnLst>
              <a:rect l="0" t="0" r="r" b="b"/>
              <a:pathLst>
                <a:path w="2007" h="1308">
                  <a:moveTo>
                    <a:pt x="1999" y="656"/>
                  </a:moveTo>
                  <a:lnTo>
                    <a:pt x="1991" y="656"/>
                  </a:lnTo>
                  <a:lnTo>
                    <a:pt x="1988" y="720"/>
                  </a:lnTo>
                  <a:lnTo>
                    <a:pt x="1981" y="782"/>
                  </a:lnTo>
                  <a:lnTo>
                    <a:pt x="1965" y="845"/>
                  </a:lnTo>
                  <a:lnTo>
                    <a:pt x="1942" y="903"/>
                  </a:lnTo>
                  <a:lnTo>
                    <a:pt x="1919" y="958"/>
                  </a:lnTo>
                  <a:lnTo>
                    <a:pt x="1885" y="1011"/>
                  </a:lnTo>
                  <a:lnTo>
                    <a:pt x="1851" y="1060"/>
                  </a:lnTo>
                  <a:lnTo>
                    <a:pt x="1811" y="1106"/>
                  </a:lnTo>
                  <a:lnTo>
                    <a:pt x="1767" y="1146"/>
                  </a:lnTo>
                  <a:lnTo>
                    <a:pt x="1719" y="1184"/>
                  </a:lnTo>
                  <a:lnTo>
                    <a:pt x="1668" y="1216"/>
                  </a:lnTo>
                  <a:lnTo>
                    <a:pt x="1613" y="1243"/>
                  </a:lnTo>
                  <a:lnTo>
                    <a:pt x="1556" y="1262"/>
                  </a:lnTo>
                  <a:lnTo>
                    <a:pt x="1498" y="1278"/>
                  </a:lnTo>
                  <a:lnTo>
                    <a:pt x="1438" y="1289"/>
                  </a:lnTo>
                  <a:lnTo>
                    <a:pt x="1406" y="1292"/>
                  </a:lnTo>
                  <a:lnTo>
                    <a:pt x="1373" y="1292"/>
                  </a:lnTo>
                  <a:lnTo>
                    <a:pt x="637" y="1292"/>
                  </a:lnTo>
                  <a:lnTo>
                    <a:pt x="605" y="1292"/>
                  </a:lnTo>
                  <a:lnTo>
                    <a:pt x="571" y="1289"/>
                  </a:lnTo>
                  <a:lnTo>
                    <a:pt x="509" y="1278"/>
                  </a:lnTo>
                  <a:lnTo>
                    <a:pt x="451" y="1262"/>
                  </a:lnTo>
                  <a:lnTo>
                    <a:pt x="393" y="1243"/>
                  </a:lnTo>
                  <a:lnTo>
                    <a:pt x="340" y="1216"/>
                  </a:lnTo>
                  <a:lnTo>
                    <a:pt x="288" y="1184"/>
                  </a:lnTo>
                  <a:lnTo>
                    <a:pt x="242" y="1146"/>
                  </a:lnTo>
                  <a:lnTo>
                    <a:pt x="196" y="1106"/>
                  </a:lnTo>
                  <a:lnTo>
                    <a:pt x="159" y="1060"/>
                  </a:lnTo>
                  <a:lnTo>
                    <a:pt x="121" y="1011"/>
                  </a:lnTo>
                  <a:lnTo>
                    <a:pt x="92" y="958"/>
                  </a:lnTo>
                  <a:lnTo>
                    <a:pt x="64" y="903"/>
                  </a:lnTo>
                  <a:lnTo>
                    <a:pt x="46" y="845"/>
                  </a:lnTo>
                  <a:lnTo>
                    <a:pt x="29" y="782"/>
                  </a:lnTo>
                  <a:lnTo>
                    <a:pt x="18" y="720"/>
                  </a:lnTo>
                  <a:lnTo>
                    <a:pt x="16" y="656"/>
                  </a:lnTo>
                  <a:lnTo>
                    <a:pt x="18" y="590"/>
                  </a:lnTo>
                  <a:lnTo>
                    <a:pt x="29" y="525"/>
                  </a:lnTo>
                  <a:lnTo>
                    <a:pt x="46" y="463"/>
                  </a:lnTo>
                  <a:lnTo>
                    <a:pt x="64" y="407"/>
                  </a:lnTo>
                  <a:lnTo>
                    <a:pt x="92" y="350"/>
                  </a:lnTo>
                  <a:lnTo>
                    <a:pt x="121" y="299"/>
                  </a:lnTo>
                  <a:lnTo>
                    <a:pt x="159" y="248"/>
                  </a:lnTo>
                  <a:lnTo>
                    <a:pt x="196" y="205"/>
                  </a:lnTo>
                  <a:lnTo>
                    <a:pt x="242" y="161"/>
                  </a:lnTo>
                  <a:lnTo>
                    <a:pt x="288" y="127"/>
                  </a:lnTo>
                  <a:lnTo>
                    <a:pt x="340" y="94"/>
                  </a:lnTo>
                  <a:lnTo>
                    <a:pt x="393" y="67"/>
                  </a:lnTo>
                  <a:lnTo>
                    <a:pt x="451" y="46"/>
                  </a:lnTo>
                  <a:lnTo>
                    <a:pt x="509" y="30"/>
                  </a:lnTo>
                  <a:lnTo>
                    <a:pt x="541" y="24"/>
                  </a:lnTo>
                  <a:lnTo>
                    <a:pt x="571" y="21"/>
                  </a:lnTo>
                  <a:lnTo>
                    <a:pt x="605" y="19"/>
                  </a:lnTo>
                  <a:lnTo>
                    <a:pt x="637" y="16"/>
                  </a:lnTo>
                  <a:lnTo>
                    <a:pt x="1373" y="16"/>
                  </a:lnTo>
                  <a:lnTo>
                    <a:pt x="1406" y="19"/>
                  </a:lnTo>
                  <a:lnTo>
                    <a:pt x="1438" y="21"/>
                  </a:lnTo>
                  <a:lnTo>
                    <a:pt x="1468" y="24"/>
                  </a:lnTo>
                  <a:lnTo>
                    <a:pt x="1498" y="30"/>
                  </a:lnTo>
                  <a:lnTo>
                    <a:pt x="1556" y="46"/>
                  </a:lnTo>
                  <a:lnTo>
                    <a:pt x="1613" y="67"/>
                  </a:lnTo>
                  <a:lnTo>
                    <a:pt x="1668" y="94"/>
                  </a:lnTo>
                  <a:lnTo>
                    <a:pt x="1719" y="127"/>
                  </a:lnTo>
                  <a:lnTo>
                    <a:pt x="1767" y="161"/>
                  </a:lnTo>
                  <a:lnTo>
                    <a:pt x="1811" y="205"/>
                  </a:lnTo>
                  <a:lnTo>
                    <a:pt x="1851" y="248"/>
                  </a:lnTo>
                  <a:lnTo>
                    <a:pt x="1885" y="299"/>
                  </a:lnTo>
                  <a:lnTo>
                    <a:pt x="1919" y="350"/>
                  </a:lnTo>
                  <a:lnTo>
                    <a:pt x="1942" y="407"/>
                  </a:lnTo>
                  <a:lnTo>
                    <a:pt x="1965" y="463"/>
                  </a:lnTo>
                  <a:lnTo>
                    <a:pt x="1981" y="525"/>
                  </a:lnTo>
                  <a:lnTo>
                    <a:pt x="1988" y="590"/>
                  </a:lnTo>
                  <a:lnTo>
                    <a:pt x="1991" y="656"/>
                  </a:lnTo>
                  <a:lnTo>
                    <a:pt x="1999" y="656"/>
                  </a:lnTo>
                  <a:lnTo>
                    <a:pt x="2007" y="656"/>
                  </a:lnTo>
                  <a:lnTo>
                    <a:pt x="2007" y="620"/>
                  </a:lnTo>
                  <a:lnTo>
                    <a:pt x="2005" y="588"/>
                  </a:lnTo>
                  <a:lnTo>
                    <a:pt x="1997" y="523"/>
                  </a:lnTo>
                  <a:lnTo>
                    <a:pt x="1981" y="461"/>
                  </a:lnTo>
                  <a:lnTo>
                    <a:pt x="1959" y="399"/>
                  </a:lnTo>
                  <a:lnTo>
                    <a:pt x="1931" y="343"/>
                  </a:lnTo>
                  <a:lnTo>
                    <a:pt x="1899" y="288"/>
                  </a:lnTo>
                  <a:lnTo>
                    <a:pt x="1864" y="240"/>
                  </a:lnTo>
                  <a:lnTo>
                    <a:pt x="1824" y="191"/>
                  </a:lnTo>
                  <a:lnTo>
                    <a:pt x="1778" y="150"/>
                  </a:lnTo>
                  <a:lnTo>
                    <a:pt x="1730" y="113"/>
                  </a:lnTo>
                  <a:lnTo>
                    <a:pt x="1675" y="81"/>
                  </a:lnTo>
                  <a:lnTo>
                    <a:pt x="1622" y="53"/>
                  </a:lnTo>
                  <a:lnTo>
                    <a:pt x="1562" y="30"/>
                  </a:lnTo>
                  <a:lnTo>
                    <a:pt x="1532" y="21"/>
                  </a:lnTo>
                  <a:lnTo>
                    <a:pt x="1500" y="13"/>
                  </a:lnTo>
                  <a:lnTo>
                    <a:pt x="1470" y="7"/>
                  </a:lnTo>
                  <a:lnTo>
                    <a:pt x="1438" y="5"/>
                  </a:lnTo>
                  <a:lnTo>
                    <a:pt x="1406" y="2"/>
                  </a:lnTo>
                  <a:lnTo>
                    <a:pt x="1373" y="0"/>
                  </a:lnTo>
                  <a:lnTo>
                    <a:pt x="637" y="0"/>
                  </a:lnTo>
                  <a:lnTo>
                    <a:pt x="601" y="2"/>
                  </a:lnTo>
                  <a:lnTo>
                    <a:pt x="571" y="5"/>
                  </a:lnTo>
                  <a:lnTo>
                    <a:pt x="539" y="7"/>
                  </a:lnTo>
                  <a:lnTo>
                    <a:pt x="507" y="13"/>
                  </a:lnTo>
                  <a:lnTo>
                    <a:pt x="477" y="21"/>
                  </a:lnTo>
                  <a:lnTo>
                    <a:pt x="447" y="30"/>
                  </a:lnTo>
                  <a:lnTo>
                    <a:pt x="388" y="53"/>
                  </a:lnTo>
                  <a:lnTo>
                    <a:pt x="331" y="81"/>
                  </a:lnTo>
                  <a:lnTo>
                    <a:pt x="280" y="113"/>
                  </a:lnTo>
                  <a:lnTo>
                    <a:pt x="232" y="150"/>
                  </a:lnTo>
                  <a:lnTo>
                    <a:pt x="186" y="191"/>
                  </a:lnTo>
                  <a:lnTo>
                    <a:pt x="145" y="240"/>
                  </a:lnTo>
                  <a:lnTo>
                    <a:pt x="108" y="288"/>
                  </a:lnTo>
                  <a:lnTo>
                    <a:pt x="78" y="343"/>
                  </a:lnTo>
                  <a:lnTo>
                    <a:pt x="51" y="399"/>
                  </a:lnTo>
                  <a:lnTo>
                    <a:pt x="29" y="461"/>
                  </a:lnTo>
                  <a:lnTo>
                    <a:pt x="13" y="523"/>
                  </a:lnTo>
                  <a:lnTo>
                    <a:pt x="2" y="588"/>
                  </a:lnTo>
                  <a:lnTo>
                    <a:pt x="2" y="620"/>
                  </a:lnTo>
                  <a:lnTo>
                    <a:pt x="0" y="656"/>
                  </a:lnTo>
                  <a:lnTo>
                    <a:pt x="2" y="688"/>
                  </a:lnTo>
                  <a:lnTo>
                    <a:pt x="2" y="723"/>
                  </a:lnTo>
                  <a:lnTo>
                    <a:pt x="13" y="787"/>
                  </a:lnTo>
                  <a:lnTo>
                    <a:pt x="29" y="850"/>
                  </a:lnTo>
                  <a:lnTo>
                    <a:pt x="51" y="909"/>
                  </a:lnTo>
                  <a:lnTo>
                    <a:pt x="78" y="965"/>
                  </a:lnTo>
                  <a:lnTo>
                    <a:pt x="108" y="1020"/>
                  </a:lnTo>
                  <a:lnTo>
                    <a:pt x="145" y="1071"/>
                  </a:lnTo>
                  <a:lnTo>
                    <a:pt x="186" y="1117"/>
                  </a:lnTo>
                  <a:lnTo>
                    <a:pt x="232" y="1160"/>
                  </a:lnTo>
                  <a:lnTo>
                    <a:pt x="280" y="1197"/>
                  </a:lnTo>
                  <a:lnTo>
                    <a:pt x="331" y="1230"/>
                  </a:lnTo>
                  <a:lnTo>
                    <a:pt x="388" y="1257"/>
                  </a:lnTo>
                  <a:lnTo>
                    <a:pt x="447" y="1278"/>
                  </a:lnTo>
                  <a:lnTo>
                    <a:pt x="477" y="1287"/>
                  </a:lnTo>
                  <a:lnTo>
                    <a:pt x="507" y="1294"/>
                  </a:lnTo>
                  <a:lnTo>
                    <a:pt x="539" y="1299"/>
                  </a:lnTo>
                  <a:lnTo>
                    <a:pt x="571" y="1306"/>
                  </a:lnTo>
                  <a:lnTo>
                    <a:pt x="601" y="1308"/>
                  </a:lnTo>
                  <a:lnTo>
                    <a:pt x="637" y="1308"/>
                  </a:lnTo>
                  <a:lnTo>
                    <a:pt x="1373" y="1308"/>
                  </a:lnTo>
                  <a:lnTo>
                    <a:pt x="1406" y="1308"/>
                  </a:lnTo>
                  <a:lnTo>
                    <a:pt x="1438" y="1306"/>
                  </a:lnTo>
                  <a:lnTo>
                    <a:pt x="1470" y="1299"/>
                  </a:lnTo>
                  <a:lnTo>
                    <a:pt x="1500" y="1294"/>
                  </a:lnTo>
                  <a:lnTo>
                    <a:pt x="1532" y="1287"/>
                  </a:lnTo>
                  <a:lnTo>
                    <a:pt x="1562" y="1278"/>
                  </a:lnTo>
                  <a:lnTo>
                    <a:pt x="1622" y="1257"/>
                  </a:lnTo>
                  <a:lnTo>
                    <a:pt x="1675" y="1230"/>
                  </a:lnTo>
                  <a:lnTo>
                    <a:pt x="1730" y="1197"/>
                  </a:lnTo>
                  <a:lnTo>
                    <a:pt x="1778" y="1160"/>
                  </a:lnTo>
                  <a:lnTo>
                    <a:pt x="1824" y="1117"/>
                  </a:lnTo>
                  <a:lnTo>
                    <a:pt x="1864" y="1071"/>
                  </a:lnTo>
                  <a:lnTo>
                    <a:pt x="1899" y="1020"/>
                  </a:lnTo>
                  <a:lnTo>
                    <a:pt x="1931" y="965"/>
                  </a:lnTo>
                  <a:lnTo>
                    <a:pt x="1959" y="909"/>
                  </a:lnTo>
                  <a:lnTo>
                    <a:pt x="1981" y="850"/>
                  </a:lnTo>
                  <a:lnTo>
                    <a:pt x="1997" y="787"/>
                  </a:lnTo>
                  <a:lnTo>
                    <a:pt x="2005" y="723"/>
                  </a:lnTo>
                  <a:lnTo>
                    <a:pt x="2007" y="688"/>
                  </a:lnTo>
                  <a:lnTo>
                    <a:pt x="2007" y="656"/>
                  </a:lnTo>
                  <a:lnTo>
                    <a:pt x="1999" y="656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2868" y="2384"/>
              <a:ext cx="51" cy="9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99" y="40"/>
                </a:cxn>
                <a:cxn ang="0">
                  <a:pos x="76" y="83"/>
                </a:cxn>
                <a:cxn ang="0">
                  <a:pos x="53" y="132"/>
                </a:cxn>
                <a:cxn ang="0">
                  <a:pos x="35" y="178"/>
                </a:cxn>
                <a:cxn ang="0">
                  <a:pos x="18" y="229"/>
                </a:cxn>
                <a:cxn ang="0">
                  <a:pos x="7" y="281"/>
                </a:cxn>
                <a:cxn ang="0">
                  <a:pos x="2" y="334"/>
                </a:cxn>
                <a:cxn ang="0">
                  <a:pos x="0" y="389"/>
                </a:cxn>
                <a:cxn ang="0">
                  <a:pos x="2" y="453"/>
                </a:cxn>
                <a:cxn ang="0">
                  <a:pos x="13" y="515"/>
                </a:cxn>
                <a:cxn ang="0">
                  <a:pos x="30" y="578"/>
                </a:cxn>
                <a:cxn ang="0">
                  <a:pos x="48" y="636"/>
                </a:cxn>
                <a:cxn ang="0">
                  <a:pos x="76" y="691"/>
                </a:cxn>
                <a:cxn ang="0">
                  <a:pos x="105" y="744"/>
                </a:cxn>
                <a:cxn ang="0">
                  <a:pos x="143" y="793"/>
                </a:cxn>
                <a:cxn ang="0">
                  <a:pos x="180" y="839"/>
                </a:cxn>
                <a:cxn ang="0">
                  <a:pos x="221" y="873"/>
                </a:cxn>
                <a:cxn ang="0">
                  <a:pos x="262" y="909"/>
                </a:cxn>
                <a:cxn ang="0">
                  <a:pos x="308" y="938"/>
                </a:cxn>
                <a:cxn ang="0">
                  <a:pos x="353" y="963"/>
                </a:cxn>
                <a:cxn ang="0">
                  <a:pos x="402" y="984"/>
                </a:cxn>
                <a:cxn ang="0">
                  <a:pos x="453" y="1000"/>
                </a:cxn>
                <a:cxn ang="0">
                  <a:pos x="507" y="1014"/>
                </a:cxn>
                <a:cxn ang="0">
                  <a:pos x="561" y="1022"/>
                </a:cxn>
                <a:cxn ang="0">
                  <a:pos x="513" y="1009"/>
                </a:cxn>
                <a:cxn ang="0">
                  <a:pos x="469" y="990"/>
                </a:cxn>
                <a:cxn ang="0">
                  <a:pos x="426" y="968"/>
                </a:cxn>
                <a:cxn ang="0">
                  <a:pos x="383" y="944"/>
                </a:cxn>
                <a:cxn ang="0">
                  <a:pos x="345" y="914"/>
                </a:cxn>
                <a:cxn ang="0">
                  <a:pos x="308" y="885"/>
                </a:cxn>
                <a:cxn ang="0">
                  <a:pos x="274" y="850"/>
                </a:cxn>
                <a:cxn ang="0">
                  <a:pos x="242" y="815"/>
                </a:cxn>
                <a:cxn ang="0">
                  <a:pos x="216" y="774"/>
                </a:cxn>
                <a:cxn ang="0">
                  <a:pos x="191" y="733"/>
                </a:cxn>
                <a:cxn ang="0">
                  <a:pos x="170" y="691"/>
                </a:cxn>
                <a:cxn ang="0">
                  <a:pos x="150" y="645"/>
                </a:cxn>
                <a:cxn ang="0">
                  <a:pos x="138" y="599"/>
                </a:cxn>
                <a:cxn ang="0">
                  <a:pos x="127" y="550"/>
                </a:cxn>
                <a:cxn ang="0">
                  <a:pos x="118" y="499"/>
                </a:cxn>
                <a:cxn ang="0">
                  <a:pos x="118" y="447"/>
                </a:cxn>
                <a:cxn ang="0">
                  <a:pos x="118" y="396"/>
                </a:cxn>
                <a:cxn ang="0">
                  <a:pos x="127" y="348"/>
                </a:cxn>
                <a:cxn ang="0">
                  <a:pos x="134" y="299"/>
                </a:cxn>
                <a:cxn ang="0">
                  <a:pos x="150" y="253"/>
                </a:cxn>
                <a:cxn ang="0">
                  <a:pos x="167" y="210"/>
                </a:cxn>
                <a:cxn ang="0">
                  <a:pos x="189" y="168"/>
                </a:cxn>
                <a:cxn ang="0">
                  <a:pos x="212" y="127"/>
                </a:cxn>
                <a:cxn ang="0">
                  <a:pos x="240" y="86"/>
                </a:cxn>
                <a:cxn ang="0">
                  <a:pos x="184" y="46"/>
                </a:cxn>
                <a:cxn ang="0">
                  <a:pos x="129" y="0"/>
                </a:cxn>
              </a:cxnLst>
              <a:rect l="0" t="0" r="r" b="b"/>
              <a:pathLst>
                <a:path w="561" h="1022">
                  <a:moveTo>
                    <a:pt x="129" y="0"/>
                  </a:moveTo>
                  <a:lnTo>
                    <a:pt x="99" y="40"/>
                  </a:lnTo>
                  <a:lnTo>
                    <a:pt x="76" y="83"/>
                  </a:lnTo>
                  <a:lnTo>
                    <a:pt x="53" y="132"/>
                  </a:lnTo>
                  <a:lnTo>
                    <a:pt x="35" y="178"/>
                  </a:lnTo>
                  <a:lnTo>
                    <a:pt x="18" y="229"/>
                  </a:lnTo>
                  <a:lnTo>
                    <a:pt x="7" y="281"/>
                  </a:lnTo>
                  <a:lnTo>
                    <a:pt x="2" y="334"/>
                  </a:lnTo>
                  <a:lnTo>
                    <a:pt x="0" y="389"/>
                  </a:lnTo>
                  <a:lnTo>
                    <a:pt x="2" y="453"/>
                  </a:lnTo>
                  <a:lnTo>
                    <a:pt x="13" y="515"/>
                  </a:lnTo>
                  <a:lnTo>
                    <a:pt x="30" y="578"/>
                  </a:lnTo>
                  <a:lnTo>
                    <a:pt x="48" y="636"/>
                  </a:lnTo>
                  <a:lnTo>
                    <a:pt x="76" y="691"/>
                  </a:lnTo>
                  <a:lnTo>
                    <a:pt x="105" y="744"/>
                  </a:lnTo>
                  <a:lnTo>
                    <a:pt x="143" y="793"/>
                  </a:lnTo>
                  <a:lnTo>
                    <a:pt x="180" y="839"/>
                  </a:lnTo>
                  <a:lnTo>
                    <a:pt x="221" y="873"/>
                  </a:lnTo>
                  <a:lnTo>
                    <a:pt x="262" y="909"/>
                  </a:lnTo>
                  <a:lnTo>
                    <a:pt x="308" y="938"/>
                  </a:lnTo>
                  <a:lnTo>
                    <a:pt x="353" y="963"/>
                  </a:lnTo>
                  <a:lnTo>
                    <a:pt x="402" y="984"/>
                  </a:lnTo>
                  <a:lnTo>
                    <a:pt x="453" y="1000"/>
                  </a:lnTo>
                  <a:lnTo>
                    <a:pt x="507" y="1014"/>
                  </a:lnTo>
                  <a:lnTo>
                    <a:pt x="561" y="1022"/>
                  </a:lnTo>
                  <a:lnTo>
                    <a:pt x="513" y="1009"/>
                  </a:lnTo>
                  <a:lnTo>
                    <a:pt x="469" y="990"/>
                  </a:lnTo>
                  <a:lnTo>
                    <a:pt x="426" y="968"/>
                  </a:lnTo>
                  <a:lnTo>
                    <a:pt x="383" y="944"/>
                  </a:lnTo>
                  <a:lnTo>
                    <a:pt x="345" y="914"/>
                  </a:lnTo>
                  <a:lnTo>
                    <a:pt x="308" y="885"/>
                  </a:lnTo>
                  <a:lnTo>
                    <a:pt x="274" y="850"/>
                  </a:lnTo>
                  <a:lnTo>
                    <a:pt x="242" y="815"/>
                  </a:lnTo>
                  <a:lnTo>
                    <a:pt x="216" y="774"/>
                  </a:lnTo>
                  <a:lnTo>
                    <a:pt x="191" y="733"/>
                  </a:lnTo>
                  <a:lnTo>
                    <a:pt x="170" y="691"/>
                  </a:lnTo>
                  <a:lnTo>
                    <a:pt x="150" y="645"/>
                  </a:lnTo>
                  <a:lnTo>
                    <a:pt x="138" y="599"/>
                  </a:lnTo>
                  <a:lnTo>
                    <a:pt x="127" y="550"/>
                  </a:lnTo>
                  <a:lnTo>
                    <a:pt x="118" y="499"/>
                  </a:lnTo>
                  <a:lnTo>
                    <a:pt x="118" y="447"/>
                  </a:lnTo>
                  <a:lnTo>
                    <a:pt x="118" y="396"/>
                  </a:lnTo>
                  <a:lnTo>
                    <a:pt x="127" y="348"/>
                  </a:lnTo>
                  <a:lnTo>
                    <a:pt x="134" y="299"/>
                  </a:lnTo>
                  <a:lnTo>
                    <a:pt x="150" y="253"/>
                  </a:lnTo>
                  <a:lnTo>
                    <a:pt x="167" y="210"/>
                  </a:lnTo>
                  <a:lnTo>
                    <a:pt x="189" y="168"/>
                  </a:lnTo>
                  <a:lnTo>
                    <a:pt x="212" y="127"/>
                  </a:lnTo>
                  <a:lnTo>
                    <a:pt x="240" y="86"/>
                  </a:lnTo>
                  <a:lnTo>
                    <a:pt x="184" y="46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B4CAC6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37"/>
            <p:cNvSpPr/>
            <p:nvPr/>
          </p:nvSpPr>
          <p:spPr bwMode="auto">
            <a:xfrm>
              <a:off x="2867" y="2383"/>
              <a:ext cx="56" cy="95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03" y="44"/>
                </a:cxn>
                <a:cxn ang="0">
                  <a:pos x="79" y="90"/>
                </a:cxn>
                <a:cxn ang="0">
                  <a:pos x="55" y="136"/>
                </a:cxn>
                <a:cxn ang="0">
                  <a:pos x="36" y="184"/>
                </a:cxn>
                <a:cxn ang="0">
                  <a:pos x="22" y="235"/>
                </a:cxn>
                <a:cxn ang="0">
                  <a:pos x="11" y="287"/>
                </a:cxn>
                <a:cxn ang="0">
                  <a:pos x="3" y="341"/>
                </a:cxn>
                <a:cxn ang="0">
                  <a:pos x="0" y="398"/>
                </a:cxn>
                <a:cxn ang="0">
                  <a:pos x="3" y="462"/>
                </a:cxn>
                <a:cxn ang="0">
                  <a:pos x="14" y="527"/>
                </a:cxn>
                <a:cxn ang="0">
                  <a:pos x="30" y="587"/>
                </a:cxn>
                <a:cxn ang="0">
                  <a:pos x="49" y="645"/>
                </a:cxn>
                <a:cxn ang="0">
                  <a:pos x="76" y="702"/>
                </a:cxn>
                <a:cxn ang="0">
                  <a:pos x="106" y="756"/>
                </a:cxn>
                <a:cxn ang="0">
                  <a:pos x="143" y="804"/>
                </a:cxn>
                <a:cxn ang="0">
                  <a:pos x="181" y="850"/>
                </a:cxn>
                <a:cxn ang="0">
                  <a:pos x="227" y="891"/>
                </a:cxn>
                <a:cxn ang="0">
                  <a:pos x="273" y="928"/>
                </a:cxn>
                <a:cxn ang="0">
                  <a:pos x="324" y="961"/>
                </a:cxn>
                <a:cxn ang="0">
                  <a:pos x="378" y="988"/>
                </a:cxn>
                <a:cxn ang="0">
                  <a:pos x="435" y="1013"/>
                </a:cxn>
                <a:cxn ang="0">
                  <a:pos x="497" y="1029"/>
                </a:cxn>
                <a:cxn ang="0">
                  <a:pos x="557" y="1039"/>
                </a:cxn>
                <a:cxn ang="0">
                  <a:pos x="589" y="1041"/>
                </a:cxn>
                <a:cxn ang="0">
                  <a:pos x="621" y="1041"/>
                </a:cxn>
                <a:cxn ang="0">
                  <a:pos x="570" y="1031"/>
                </a:cxn>
                <a:cxn ang="0">
                  <a:pos x="516" y="1023"/>
                </a:cxn>
                <a:cxn ang="0">
                  <a:pos x="462" y="1009"/>
                </a:cxn>
                <a:cxn ang="0">
                  <a:pos x="411" y="993"/>
                </a:cxn>
                <a:cxn ang="0">
                  <a:pos x="362" y="972"/>
                </a:cxn>
                <a:cxn ang="0">
                  <a:pos x="317" y="947"/>
                </a:cxn>
                <a:cxn ang="0">
                  <a:pos x="271" y="918"/>
                </a:cxn>
                <a:cxn ang="0">
                  <a:pos x="230" y="882"/>
                </a:cxn>
                <a:cxn ang="0">
                  <a:pos x="189" y="848"/>
                </a:cxn>
                <a:cxn ang="0">
                  <a:pos x="152" y="802"/>
                </a:cxn>
                <a:cxn ang="0">
                  <a:pos x="114" y="753"/>
                </a:cxn>
                <a:cxn ang="0">
                  <a:pos x="85" y="700"/>
                </a:cxn>
                <a:cxn ang="0">
                  <a:pos x="57" y="645"/>
                </a:cxn>
                <a:cxn ang="0">
                  <a:pos x="39" y="587"/>
                </a:cxn>
                <a:cxn ang="0">
                  <a:pos x="22" y="524"/>
                </a:cxn>
                <a:cxn ang="0">
                  <a:pos x="11" y="462"/>
                </a:cxn>
                <a:cxn ang="0">
                  <a:pos x="9" y="398"/>
                </a:cxn>
                <a:cxn ang="0">
                  <a:pos x="11" y="343"/>
                </a:cxn>
                <a:cxn ang="0">
                  <a:pos x="16" y="290"/>
                </a:cxn>
                <a:cxn ang="0">
                  <a:pos x="27" y="238"/>
                </a:cxn>
                <a:cxn ang="0">
                  <a:pos x="44" y="187"/>
                </a:cxn>
                <a:cxn ang="0">
                  <a:pos x="62" y="141"/>
                </a:cxn>
                <a:cxn ang="0">
                  <a:pos x="85" y="92"/>
                </a:cxn>
                <a:cxn ang="0">
                  <a:pos x="108" y="49"/>
                </a:cxn>
                <a:cxn ang="0">
                  <a:pos x="138" y="9"/>
                </a:cxn>
                <a:cxn ang="0">
                  <a:pos x="136" y="6"/>
                </a:cxn>
                <a:cxn ang="0">
                  <a:pos x="133" y="0"/>
                </a:cxn>
              </a:cxnLst>
              <a:rect l="0" t="0" r="r" b="b"/>
              <a:pathLst>
                <a:path w="621" h="1041">
                  <a:moveTo>
                    <a:pt x="133" y="0"/>
                  </a:moveTo>
                  <a:lnTo>
                    <a:pt x="103" y="44"/>
                  </a:lnTo>
                  <a:lnTo>
                    <a:pt x="79" y="90"/>
                  </a:lnTo>
                  <a:lnTo>
                    <a:pt x="55" y="136"/>
                  </a:lnTo>
                  <a:lnTo>
                    <a:pt x="36" y="184"/>
                  </a:lnTo>
                  <a:lnTo>
                    <a:pt x="22" y="235"/>
                  </a:lnTo>
                  <a:lnTo>
                    <a:pt x="11" y="287"/>
                  </a:lnTo>
                  <a:lnTo>
                    <a:pt x="3" y="341"/>
                  </a:lnTo>
                  <a:lnTo>
                    <a:pt x="0" y="398"/>
                  </a:lnTo>
                  <a:lnTo>
                    <a:pt x="3" y="462"/>
                  </a:lnTo>
                  <a:lnTo>
                    <a:pt x="14" y="527"/>
                  </a:lnTo>
                  <a:lnTo>
                    <a:pt x="30" y="587"/>
                  </a:lnTo>
                  <a:lnTo>
                    <a:pt x="49" y="645"/>
                  </a:lnTo>
                  <a:lnTo>
                    <a:pt x="76" y="702"/>
                  </a:lnTo>
                  <a:lnTo>
                    <a:pt x="106" y="756"/>
                  </a:lnTo>
                  <a:lnTo>
                    <a:pt x="143" y="804"/>
                  </a:lnTo>
                  <a:lnTo>
                    <a:pt x="181" y="850"/>
                  </a:lnTo>
                  <a:lnTo>
                    <a:pt x="227" y="891"/>
                  </a:lnTo>
                  <a:lnTo>
                    <a:pt x="273" y="928"/>
                  </a:lnTo>
                  <a:lnTo>
                    <a:pt x="324" y="961"/>
                  </a:lnTo>
                  <a:lnTo>
                    <a:pt x="378" y="988"/>
                  </a:lnTo>
                  <a:lnTo>
                    <a:pt x="435" y="1013"/>
                  </a:lnTo>
                  <a:lnTo>
                    <a:pt x="497" y="1029"/>
                  </a:lnTo>
                  <a:lnTo>
                    <a:pt x="557" y="1039"/>
                  </a:lnTo>
                  <a:lnTo>
                    <a:pt x="589" y="1041"/>
                  </a:lnTo>
                  <a:lnTo>
                    <a:pt x="621" y="1041"/>
                  </a:lnTo>
                  <a:lnTo>
                    <a:pt x="570" y="1031"/>
                  </a:lnTo>
                  <a:lnTo>
                    <a:pt x="516" y="1023"/>
                  </a:lnTo>
                  <a:lnTo>
                    <a:pt x="462" y="1009"/>
                  </a:lnTo>
                  <a:lnTo>
                    <a:pt x="411" y="993"/>
                  </a:lnTo>
                  <a:lnTo>
                    <a:pt x="362" y="972"/>
                  </a:lnTo>
                  <a:lnTo>
                    <a:pt x="317" y="947"/>
                  </a:lnTo>
                  <a:lnTo>
                    <a:pt x="271" y="918"/>
                  </a:lnTo>
                  <a:lnTo>
                    <a:pt x="230" y="882"/>
                  </a:lnTo>
                  <a:lnTo>
                    <a:pt x="189" y="848"/>
                  </a:lnTo>
                  <a:lnTo>
                    <a:pt x="152" y="802"/>
                  </a:lnTo>
                  <a:lnTo>
                    <a:pt x="114" y="753"/>
                  </a:lnTo>
                  <a:lnTo>
                    <a:pt x="85" y="700"/>
                  </a:lnTo>
                  <a:lnTo>
                    <a:pt x="57" y="645"/>
                  </a:lnTo>
                  <a:lnTo>
                    <a:pt x="39" y="587"/>
                  </a:lnTo>
                  <a:lnTo>
                    <a:pt x="22" y="524"/>
                  </a:lnTo>
                  <a:lnTo>
                    <a:pt x="11" y="462"/>
                  </a:lnTo>
                  <a:lnTo>
                    <a:pt x="9" y="398"/>
                  </a:lnTo>
                  <a:lnTo>
                    <a:pt x="11" y="343"/>
                  </a:lnTo>
                  <a:lnTo>
                    <a:pt x="16" y="290"/>
                  </a:lnTo>
                  <a:lnTo>
                    <a:pt x="27" y="238"/>
                  </a:lnTo>
                  <a:lnTo>
                    <a:pt x="44" y="187"/>
                  </a:lnTo>
                  <a:lnTo>
                    <a:pt x="62" y="141"/>
                  </a:lnTo>
                  <a:lnTo>
                    <a:pt x="85" y="92"/>
                  </a:lnTo>
                  <a:lnTo>
                    <a:pt x="108" y="49"/>
                  </a:lnTo>
                  <a:lnTo>
                    <a:pt x="138" y="9"/>
                  </a:lnTo>
                  <a:lnTo>
                    <a:pt x="136" y="6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653A2C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38"/>
            <p:cNvSpPr/>
            <p:nvPr/>
          </p:nvSpPr>
          <p:spPr bwMode="auto">
            <a:xfrm>
              <a:off x="3039" y="2393"/>
              <a:ext cx="8" cy="16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0" y="11"/>
                </a:cxn>
                <a:cxn ang="0">
                  <a:pos x="23" y="49"/>
                </a:cxn>
                <a:cxn ang="0">
                  <a:pos x="44" y="90"/>
                </a:cxn>
                <a:cxn ang="0">
                  <a:pos x="64" y="130"/>
                </a:cxn>
                <a:cxn ang="0">
                  <a:pos x="80" y="173"/>
                </a:cxn>
                <a:cxn ang="0">
                  <a:pos x="69" y="127"/>
                </a:cxn>
                <a:cxn ang="0">
                  <a:pos x="56" y="85"/>
                </a:cxn>
                <a:cxn ang="0">
                  <a:pos x="42" y="41"/>
                </a:cxn>
                <a:cxn ang="0">
                  <a:pos x="23" y="0"/>
                </a:cxn>
              </a:cxnLst>
              <a:rect l="0" t="0" r="r" b="b"/>
              <a:pathLst>
                <a:path w="80" h="173">
                  <a:moveTo>
                    <a:pt x="23" y="0"/>
                  </a:moveTo>
                  <a:lnTo>
                    <a:pt x="0" y="11"/>
                  </a:lnTo>
                  <a:lnTo>
                    <a:pt x="23" y="49"/>
                  </a:lnTo>
                  <a:lnTo>
                    <a:pt x="44" y="90"/>
                  </a:lnTo>
                  <a:lnTo>
                    <a:pt x="64" y="130"/>
                  </a:lnTo>
                  <a:lnTo>
                    <a:pt x="80" y="173"/>
                  </a:lnTo>
                  <a:lnTo>
                    <a:pt x="69" y="127"/>
                  </a:lnTo>
                  <a:lnTo>
                    <a:pt x="56" y="85"/>
                  </a:lnTo>
                  <a:lnTo>
                    <a:pt x="42" y="4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B4CAC6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39"/>
            <p:cNvSpPr/>
            <p:nvPr/>
          </p:nvSpPr>
          <p:spPr bwMode="auto">
            <a:xfrm>
              <a:off x="3041" y="2393"/>
              <a:ext cx="7" cy="2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5"/>
                </a:cxn>
                <a:cxn ang="0">
                  <a:pos x="19" y="46"/>
                </a:cxn>
                <a:cxn ang="0">
                  <a:pos x="33" y="90"/>
                </a:cxn>
                <a:cxn ang="0">
                  <a:pos x="46" y="132"/>
                </a:cxn>
                <a:cxn ang="0">
                  <a:pos x="57" y="178"/>
                </a:cxn>
                <a:cxn ang="0">
                  <a:pos x="65" y="210"/>
                </a:cxn>
                <a:cxn ang="0">
                  <a:pos x="73" y="245"/>
                </a:cxn>
                <a:cxn ang="0">
                  <a:pos x="71" y="213"/>
                </a:cxn>
                <a:cxn ang="0">
                  <a:pos x="65" y="181"/>
                </a:cxn>
                <a:cxn ang="0">
                  <a:pos x="51" y="119"/>
                </a:cxn>
                <a:cxn ang="0">
                  <a:pos x="30" y="60"/>
                </a:cxn>
                <a:cxn ang="0">
                  <a:pos x="5" y="0"/>
                </a:cxn>
              </a:cxnLst>
              <a:rect l="0" t="0" r="r" b="b"/>
              <a:pathLst>
                <a:path w="73" h="245">
                  <a:moveTo>
                    <a:pt x="5" y="0"/>
                  </a:moveTo>
                  <a:lnTo>
                    <a:pt x="0" y="5"/>
                  </a:lnTo>
                  <a:lnTo>
                    <a:pt x="19" y="46"/>
                  </a:lnTo>
                  <a:lnTo>
                    <a:pt x="33" y="90"/>
                  </a:lnTo>
                  <a:lnTo>
                    <a:pt x="46" y="132"/>
                  </a:lnTo>
                  <a:lnTo>
                    <a:pt x="57" y="178"/>
                  </a:lnTo>
                  <a:lnTo>
                    <a:pt x="65" y="210"/>
                  </a:lnTo>
                  <a:lnTo>
                    <a:pt x="73" y="245"/>
                  </a:lnTo>
                  <a:lnTo>
                    <a:pt x="71" y="213"/>
                  </a:lnTo>
                  <a:lnTo>
                    <a:pt x="65" y="181"/>
                  </a:lnTo>
                  <a:lnTo>
                    <a:pt x="51" y="119"/>
                  </a:lnTo>
                  <a:lnTo>
                    <a:pt x="30" y="6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653A2C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40"/>
            <p:cNvSpPr/>
            <p:nvPr/>
          </p:nvSpPr>
          <p:spPr bwMode="auto">
            <a:xfrm>
              <a:off x="2879" y="2372"/>
              <a:ext cx="169" cy="106"/>
            </a:xfrm>
            <a:custGeom>
              <a:avLst/>
              <a:gdLst/>
              <a:ahLst/>
              <a:cxnLst>
                <a:cxn ang="0">
                  <a:pos x="1854" y="645"/>
                </a:cxn>
                <a:cxn ang="0">
                  <a:pos x="1832" y="760"/>
                </a:cxn>
                <a:cxn ang="0">
                  <a:pos x="1786" y="866"/>
                </a:cxn>
                <a:cxn ang="0">
                  <a:pos x="1724" y="958"/>
                </a:cxn>
                <a:cxn ang="0">
                  <a:pos x="1645" y="1039"/>
                </a:cxn>
                <a:cxn ang="0">
                  <a:pos x="1551" y="1101"/>
                </a:cxn>
                <a:cxn ang="0">
                  <a:pos x="1447" y="1144"/>
                </a:cxn>
                <a:cxn ang="0">
                  <a:pos x="1332" y="1168"/>
                </a:cxn>
                <a:cxn ang="0">
                  <a:pos x="585" y="1170"/>
                </a:cxn>
                <a:cxn ang="0">
                  <a:pos x="467" y="1160"/>
                </a:cxn>
                <a:cxn ang="0">
                  <a:pos x="356" y="1126"/>
                </a:cxn>
                <a:cxn ang="0">
                  <a:pos x="256" y="1071"/>
                </a:cxn>
                <a:cxn ang="0">
                  <a:pos x="170" y="1001"/>
                </a:cxn>
                <a:cxn ang="0">
                  <a:pos x="99" y="912"/>
                </a:cxn>
                <a:cxn ang="0">
                  <a:pos x="45" y="815"/>
                </a:cxn>
                <a:cxn ang="0">
                  <a:pos x="11" y="704"/>
                </a:cxn>
                <a:cxn ang="0">
                  <a:pos x="0" y="585"/>
                </a:cxn>
                <a:cxn ang="0">
                  <a:pos x="11" y="470"/>
                </a:cxn>
                <a:cxn ang="0">
                  <a:pos x="45" y="359"/>
                </a:cxn>
                <a:cxn ang="0">
                  <a:pos x="99" y="260"/>
                </a:cxn>
                <a:cxn ang="0">
                  <a:pos x="170" y="173"/>
                </a:cxn>
                <a:cxn ang="0">
                  <a:pos x="256" y="101"/>
                </a:cxn>
                <a:cxn ang="0">
                  <a:pos x="356" y="46"/>
                </a:cxn>
                <a:cxn ang="0">
                  <a:pos x="467" y="14"/>
                </a:cxn>
                <a:cxn ang="0">
                  <a:pos x="585" y="0"/>
                </a:cxn>
                <a:cxn ang="0">
                  <a:pos x="1332" y="5"/>
                </a:cxn>
                <a:cxn ang="0">
                  <a:pos x="1447" y="27"/>
                </a:cxn>
                <a:cxn ang="0">
                  <a:pos x="1551" y="73"/>
                </a:cxn>
                <a:cxn ang="0">
                  <a:pos x="1645" y="135"/>
                </a:cxn>
                <a:cxn ang="0">
                  <a:pos x="1724" y="214"/>
                </a:cxn>
                <a:cxn ang="0">
                  <a:pos x="1786" y="308"/>
                </a:cxn>
                <a:cxn ang="0">
                  <a:pos x="1832" y="413"/>
                </a:cxn>
                <a:cxn ang="0">
                  <a:pos x="1854" y="527"/>
                </a:cxn>
              </a:cxnLst>
              <a:rect l="0" t="0" r="r" b="b"/>
              <a:pathLst>
                <a:path w="1856" h="1170">
                  <a:moveTo>
                    <a:pt x="1856" y="585"/>
                  </a:moveTo>
                  <a:lnTo>
                    <a:pt x="1854" y="645"/>
                  </a:lnTo>
                  <a:lnTo>
                    <a:pt x="1845" y="704"/>
                  </a:lnTo>
                  <a:lnTo>
                    <a:pt x="1832" y="760"/>
                  </a:lnTo>
                  <a:lnTo>
                    <a:pt x="1811" y="815"/>
                  </a:lnTo>
                  <a:lnTo>
                    <a:pt x="1786" y="866"/>
                  </a:lnTo>
                  <a:lnTo>
                    <a:pt x="1756" y="912"/>
                  </a:lnTo>
                  <a:lnTo>
                    <a:pt x="1724" y="958"/>
                  </a:lnTo>
                  <a:lnTo>
                    <a:pt x="1686" y="1001"/>
                  </a:lnTo>
                  <a:lnTo>
                    <a:pt x="1645" y="1039"/>
                  </a:lnTo>
                  <a:lnTo>
                    <a:pt x="1600" y="1071"/>
                  </a:lnTo>
                  <a:lnTo>
                    <a:pt x="1551" y="1101"/>
                  </a:lnTo>
                  <a:lnTo>
                    <a:pt x="1500" y="1126"/>
                  </a:lnTo>
                  <a:lnTo>
                    <a:pt x="1447" y="1144"/>
                  </a:lnTo>
                  <a:lnTo>
                    <a:pt x="1389" y="1160"/>
                  </a:lnTo>
                  <a:lnTo>
                    <a:pt x="1332" y="1168"/>
                  </a:lnTo>
                  <a:lnTo>
                    <a:pt x="1273" y="1170"/>
                  </a:lnTo>
                  <a:lnTo>
                    <a:pt x="585" y="1170"/>
                  </a:lnTo>
                  <a:lnTo>
                    <a:pt x="523" y="1168"/>
                  </a:lnTo>
                  <a:lnTo>
                    <a:pt x="467" y="1160"/>
                  </a:lnTo>
                  <a:lnTo>
                    <a:pt x="410" y="1144"/>
                  </a:lnTo>
                  <a:lnTo>
                    <a:pt x="356" y="1126"/>
                  </a:lnTo>
                  <a:lnTo>
                    <a:pt x="304" y="1101"/>
                  </a:lnTo>
                  <a:lnTo>
                    <a:pt x="256" y="1071"/>
                  </a:lnTo>
                  <a:lnTo>
                    <a:pt x="213" y="1039"/>
                  </a:lnTo>
                  <a:lnTo>
                    <a:pt x="170" y="1001"/>
                  </a:lnTo>
                  <a:lnTo>
                    <a:pt x="131" y="958"/>
                  </a:lnTo>
                  <a:lnTo>
                    <a:pt x="99" y="912"/>
                  </a:lnTo>
                  <a:lnTo>
                    <a:pt x="69" y="866"/>
                  </a:lnTo>
                  <a:lnTo>
                    <a:pt x="45" y="815"/>
                  </a:lnTo>
                  <a:lnTo>
                    <a:pt x="23" y="760"/>
                  </a:lnTo>
                  <a:lnTo>
                    <a:pt x="11" y="704"/>
                  </a:lnTo>
                  <a:lnTo>
                    <a:pt x="2" y="645"/>
                  </a:lnTo>
                  <a:lnTo>
                    <a:pt x="0" y="585"/>
                  </a:lnTo>
                  <a:lnTo>
                    <a:pt x="2" y="527"/>
                  </a:lnTo>
                  <a:lnTo>
                    <a:pt x="11" y="470"/>
                  </a:lnTo>
                  <a:lnTo>
                    <a:pt x="23" y="413"/>
                  </a:lnTo>
                  <a:lnTo>
                    <a:pt x="45" y="359"/>
                  </a:lnTo>
                  <a:lnTo>
                    <a:pt x="69" y="308"/>
                  </a:lnTo>
                  <a:lnTo>
                    <a:pt x="99" y="260"/>
                  </a:lnTo>
                  <a:lnTo>
                    <a:pt x="131" y="214"/>
                  </a:lnTo>
                  <a:lnTo>
                    <a:pt x="170" y="173"/>
                  </a:lnTo>
                  <a:lnTo>
                    <a:pt x="213" y="135"/>
                  </a:lnTo>
                  <a:lnTo>
                    <a:pt x="256" y="101"/>
                  </a:lnTo>
                  <a:lnTo>
                    <a:pt x="304" y="73"/>
                  </a:lnTo>
                  <a:lnTo>
                    <a:pt x="356" y="46"/>
                  </a:lnTo>
                  <a:lnTo>
                    <a:pt x="410" y="27"/>
                  </a:lnTo>
                  <a:lnTo>
                    <a:pt x="467" y="14"/>
                  </a:lnTo>
                  <a:lnTo>
                    <a:pt x="523" y="5"/>
                  </a:lnTo>
                  <a:lnTo>
                    <a:pt x="585" y="0"/>
                  </a:lnTo>
                  <a:lnTo>
                    <a:pt x="1273" y="0"/>
                  </a:lnTo>
                  <a:lnTo>
                    <a:pt x="1332" y="5"/>
                  </a:lnTo>
                  <a:lnTo>
                    <a:pt x="1389" y="14"/>
                  </a:lnTo>
                  <a:lnTo>
                    <a:pt x="1447" y="27"/>
                  </a:lnTo>
                  <a:lnTo>
                    <a:pt x="1500" y="46"/>
                  </a:lnTo>
                  <a:lnTo>
                    <a:pt x="1551" y="73"/>
                  </a:lnTo>
                  <a:lnTo>
                    <a:pt x="1600" y="101"/>
                  </a:lnTo>
                  <a:lnTo>
                    <a:pt x="1645" y="135"/>
                  </a:lnTo>
                  <a:lnTo>
                    <a:pt x="1686" y="173"/>
                  </a:lnTo>
                  <a:lnTo>
                    <a:pt x="1724" y="214"/>
                  </a:lnTo>
                  <a:lnTo>
                    <a:pt x="1756" y="260"/>
                  </a:lnTo>
                  <a:lnTo>
                    <a:pt x="1786" y="308"/>
                  </a:lnTo>
                  <a:lnTo>
                    <a:pt x="1811" y="359"/>
                  </a:lnTo>
                  <a:lnTo>
                    <a:pt x="1832" y="413"/>
                  </a:lnTo>
                  <a:lnTo>
                    <a:pt x="1845" y="470"/>
                  </a:lnTo>
                  <a:lnTo>
                    <a:pt x="1854" y="527"/>
                  </a:lnTo>
                  <a:lnTo>
                    <a:pt x="1856" y="585"/>
                  </a:lnTo>
                  <a:close/>
                </a:path>
              </a:pathLst>
            </a:custGeom>
            <a:solidFill>
              <a:srgbClr val="9CBEB7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41"/>
            <p:cNvSpPr/>
            <p:nvPr/>
          </p:nvSpPr>
          <p:spPr bwMode="auto">
            <a:xfrm>
              <a:off x="2879" y="2371"/>
              <a:ext cx="170" cy="108"/>
            </a:xfrm>
            <a:custGeom>
              <a:avLst/>
              <a:gdLst/>
              <a:ahLst/>
              <a:cxnLst>
                <a:cxn ang="0">
                  <a:pos x="1854" y="652"/>
                </a:cxn>
                <a:cxn ang="0">
                  <a:pos x="1813" y="817"/>
                </a:cxn>
                <a:cxn ang="0">
                  <a:pos x="1728" y="960"/>
                </a:cxn>
                <a:cxn ang="0">
                  <a:pos x="1603" y="1073"/>
                </a:cxn>
                <a:cxn ang="0">
                  <a:pos x="1452" y="1143"/>
                </a:cxn>
                <a:cxn ang="0">
                  <a:pos x="1282" y="1170"/>
                </a:cxn>
                <a:cxn ang="0">
                  <a:pos x="476" y="1159"/>
                </a:cxn>
                <a:cxn ang="0">
                  <a:pos x="319" y="1100"/>
                </a:cxn>
                <a:cxn ang="0">
                  <a:pos x="184" y="1000"/>
                </a:cxn>
                <a:cxn ang="0">
                  <a:pos x="84" y="868"/>
                </a:cxn>
                <a:cxn ang="0">
                  <a:pos x="27" y="709"/>
                </a:cxn>
                <a:cxn ang="0">
                  <a:pos x="20" y="534"/>
                </a:cxn>
                <a:cxn ang="0">
                  <a:pos x="60" y="369"/>
                </a:cxn>
                <a:cxn ang="0">
                  <a:pos x="149" y="226"/>
                </a:cxn>
                <a:cxn ang="0">
                  <a:pos x="271" y="115"/>
                </a:cxn>
                <a:cxn ang="0">
                  <a:pos x="421" y="42"/>
                </a:cxn>
                <a:cxn ang="0">
                  <a:pos x="594" y="16"/>
                </a:cxn>
                <a:cxn ang="0">
                  <a:pos x="1398" y="28"/>
                </a:cxn>
                <a:cxn ang="0">
                  <a:pos x="1558" y="85"/>
                </a:cxn>
                <a:cxn ang="0">
                  <a:pos x="1690" y="185"/>
                </a:cxn>
                <a:cxn ang="0">
                  <a:pos x="1790" y="318"/>
                </a:cxn>
                <a:cxn ang="0">
                  <a:pos x="1847" y="477"/>
                </a:cxn>
                <a:cxn ang="0">
                  <a:pos x="1865" y="592"/>
                </a:cxn>
                <a:cxn ang="0">
                  <a:pos x="1863" y="474"/>
                </a:cxn>
                <a:cxn ang="0">
                  <a:pos x="1803" y="309"/>
                </a:cxn>
                <a:cxn ang="0">
                  <a:pos x="1700" y="175"/>
                </a:cxn>
                <a:cxn ang="0">
                  <a:pos x="1563" y="72"/>
                </a:cxn>
                <a:cxn ang="0">
                  <a:pos x="1401" y="12"/>
                </a:cxn>
                <a:cxn ang="0">
                  <a:pos x="594" y="0"/>
                </a:cxn>
                <a:cxn ang="0">
                  <a:pos x="416" y="26"/>
                </a:cxn>
                <a:cxn ang="0">
                  <a:pos x="262" y="102"/>
                </a:cxn>
                <a:cxn ang="0">
                  <a:pos x="135" y="215"/>
                </a:cxn>
                <a:cxn ang="0">
                  <a:pos x="46" y="364"/>
                </a:cxn>
                <a:cxn ang="0">
                  <a:pos x="4" y="534"/>
                </a:cxn>
                <a:cxn ang="0">
                  <a:pos x="11" y="714"/>
                </a:cxn>
                <a:cxn ang="0">
                  <a:pos x="71" y="876"/>
                </a:cxn>
                <a:cxn ang="0">
                  <a:pos x="174" y="1013"/>
                </a:cxn>
                <a:cxn ang="0">
                  <a:pos x="310" y="1116"/>
                </a:cxn>
                <a:cxn ang="0">
                  <a:pos x="473" y="1175"/>
                </a:cxn>
                <a:cxn ang="0">
                  <a:pos x="1282" y="1186"/>
                </a:cxn>
                <a:cxn ang="0">
                  <a:pos x="1458" y="1159"/>
                </a:cxn>
                <a:cxn ang="0">
                  <a:pos x="1615" y="1087"/>
                </a:cxn>
                <a:cxn ang="0">
                  <a:pos x="1739" y="970"/>
                </a:cxn>
                <a:cxn ang="0">
                  <a:pos x="1827" y="825"/>
                </a:cxn>
                <a:cxn ang="0">
                  <a:pos x="1871" y="654"/>
                </a:cxn>
              </a:cxnLst>
              <a:rect l="0" t="0" r="r" b="b"/>
              <a:pathLst>
                <a:path w="1873" h="1186">
                  <a:moveTo>
                    <a:pt x="1865" y="592"/>
                  </a:moveTo>
                  <a:lnTo>
                    <a:pt x="1857" y="592"/>
                  </a:lnTo>
                  <a:lnTo>
                    <a:pt x="1854" y="652"/>
                  </a:lnTo>
                  <a:lnTo>
                    <a:pt x="1847" y="709"/>
                  </a:lnTo>
                  <a:lnTo>
                    <a:pt x="1833" y="765"/>
                  </a:lnTo>
                  <a:lnTo>
                    <a:pt x="1813" y="817"/>
                  </a:lnTo>
                  <a:lnTo>
                    <a:pt x="1790" y="868"/>
                  </a:lnTo>
                  <a:lnTo>
                    <a:pt x="1760" y="916"/>
                  </a:lnTo>
                  <a:lnTo>
                    <a:pt x="1728" y="960"/>
                  </a:lnTo>
                  <a:lnTo>
                    <a:pt x="1690" y="1000"/>
                  </a:lnTo>
                  <a:lnTo>
                    <a:pt x="1649" y="1038"/>
                  </a:lnTo>
                  <a:lnTo>
                    <a:pt x="1603" y="1073"/>
                  </a:lnTo>
                  <a:lnTo>
                    <a:pt x="1558" y="1100"/>
                  </a:lnTo>
                  <a:lnTo>
                    <a:pt x="1507" y="1124"/>
                  </a:lnTo>
                  <a:lnTo>
                    <a:pt x="1452" y="1143"/>
                  </a:lnTo>
                  <a:lnTo>
                    <a:pt x="1398" y="1159"/>
                  </a:lnTo>
                  <a:lnTo>
                    <a:pt x="1339" y="1167"/>
                  </a:lnTo>
                  <a:lnTo>
                    <a:pt x="1282" y="1170"/>
                  </a:lnTo>
                  <a:lnTo>
                    <a:pt x="594" y="1170"/>
                  </a:lnTo>
                  <a:lnTo>
                    <a:pt x="535" y="1167"/>
                  </a:lnTo>
                  <a:lnTo>
                    <a:pt x="476" y="1159"/>
                  </a:lnTo>
                  <a:lnTo>
                    <a:pt x="421" y="1143"/>
                  </a:lnTo>
                  <a:lnTo>
                    <a:pt x="368" y="1124"/>
                  </a:lnTo>
                  <a:lnTo>
                    <a:pt x="319" y="1100"/>
                  </a:lnTo>
                  <a:lnTo>
                    <a:pt x="271" y="1073"/>
                  </a:lnTo>
                  <a:lnTo>
                    <a:pt x="225" y="1038"/>
                  </a:lnTo>
                  <a:lnTo>
                    <a:pt x="184" y="1000"/>
                  </a:lnTo>
                  <a:lnTo>
                    <a:pt x="149" y="960"/>
                  </a:lnTo>
                  <a:lnTo>
                    <a:pt x="114" y="916"/>
                  </a:lnTo>
                  <a:lnTo>
                    <a:pt x="84" y="868"/>
                  </a:lnTo>
                  <a:lnTo>
                    <a:pt x="60" y="817"/>
                  </a:lnTo>
                  <a:lnTo>
                    <a:pt x="41" y="765"/>
                  </a:lnTo>
                  <a:lnTo>
                    <a:pt x="27" y="709"/>
                  </a:lnTo>
                  <a:lnTo>
                    <a:pt x="20" y="652"/>
                  </a:lnTo>
                  <a:lnTo>
                    <a:pt x="16" y="592"/>
                  </a:lnTo>
                  <a:lnTo>
                    <a:pt x="20" y="534"/>
                  </a:lnTo>
                  <a:lnTo>
                    <a:pt x="27" y="477"/>
                  </a:lnTo>
                  <a:lnTo>
                    <a:pt x="41" y="423"/>
                  </a:lnTo>
                  <a:lnTo>
                    <a:pt x="60" y="369"/>
                  </a:lnTo>
                  <a:lnTo>
                    <a:pt x="84" y="318"/>
                  </a:lnTo>
                  <a:lnTo>
                    <a:pt x="114" y="272"/>
                  </a:lnTo>
                  <a:lnTo>
                    <a:pt x="149" y="226"/>
                  </a:lnTo>
                  <a:lnTo>
                    <a:pt x="184" y="185"/>
                  </a:lnTo>
                  <a:lnTo>
                    <a:pt x="225" y="147"/>
                  </a:lnTo>
                  <a:lnTo>
                    <a:pt x="271" y="115"/>
                  </a:lnTo>
                  <a:lnTo>
                    <a:pt x="319" y="85"/>
                  </a:lnTo>
                  <a:lnTo>
                    <a:pt x="368" y="62"/>
                  </a:lnTo>
                  <a:lnTo>
                    <a:pt x="421" y="42"/>
                  </a:lnTo>
                  <a:lnTo>
                    <a:pt x="476" y="28"/>
                  </a:lnTo>
                  <a:lnTo>
                    <a:pt x="535" y="21"/>
                  </a:lnTo>
                  <a:lnTo>
                    <a:pt x="594" y="16"/>
                  </a:lnTo>
                  <a:lnTo>
                    <a:pt x="1282" y="16"/>
                  </a:lnTo>
                  <a:lnTo>
                    <a:pt x="1339" y="21"/>
                  </a:lnTo>
                  <a:lnTo>
                    <a:pt x="1398" y="28"/>
                  </a:lnTo>
                  <a:lnTo>
                    <a:pt x="1452" y="42"/>
                  </a:lnTo>
                  <a:lnTo>
                    <a:pt x="1507" y="62"/>
                  </a:lnTo>
                  <a:lnTo>
                    <a:pt x="1558" y="85"/>
                  </a:lnTo>
                  <a:lnTo>
                    <a:pt x="1603" y="115"/>
                  </a:lnTo>
                  <a:lnTo>
                    <a:pt x="1649" y="147"/>
                  </a:lnTo>
                  <a:lnTo>
                    <a:pt x="1690" y="185"/>
                  </a:lnTo>
                  <a:lnTo>
                    <a:pt x="1728" y="226"/>
                  </a:lnTo>
                  <a:lnTo>
                    <a:pt x="1760" y="272"/>
                  </a:lnTo>
                  <a:lnTo>
                    <a:pt x="1790" y="318"/>
                  </a:lnTo>
                  <a:lnTo>
                    <a:pt x="1813" y="369"/>
                  </a:lnTo>
                  <a:lnTo>
                    <a:pt x="1833" y="423"/>
                  </a:lnTo>
                  <a:lnTo>
                    <a:pt x="1847" y="477"/>
                  </a:lnTo>
                  <a:lnTo>
                    <a:pt x="1854" y="534"/>
                  </a:lnTo>
                  <a:lnTo>
                    <a:pt x="1857" y="592"/>
                  </a:lnTo>
                  <a:lnTo>
                    <a:pt x="1865" y="592"/>
                  </a:lnTo>
                  <a:lnTo>
                    <a:pt x="1873" y="592"/>
                  </a:lnTo>
                  <a:lnTo>
                    <a:pt x="1871" y="534"/>
                  </a:lnTo>
                  <a:lnTo>
                    <a:pt x="1863" y="474"/>
                  </a:lnTo>
                  <a:lnTo>
                    <a:pt x="1849" y="417"/>
                  </a:lnTo>
                  <a:lnTo>
                    <a:pt x="1827" y="364"/>
                  </a:lnTo>
                  <a:lnTo>
                    <a:pt x="1803" y="309"/>
                  </a:lnTo>
                  <a:lnTo>
                    <a:pt x="1774" y="261"/>
                  </a:lnTo>
                  <a:lnTo>
                    <a:pt x="1739" y="215"/>
                  </a:lnTo>
                  <a:lnTo>
                    <a:pt x="1700" y="175"/>
                  </a:lnTo>
                  <a:lnTo>
                    <a:pt x="1657" y="136"/>
                  </a:lnTo>
                  <a:lnTo>
                    <a:pt x="1615" y="102"/>
                  </a:lnTo>
                  <a:lnTo>
                    <a:pt x="1563" y="72"/>
                  </a:lnTo>
                  <a:lnTo>
                    <a:pt x="1512" y="48"/>
                  </a:lnTo>
                  <a:lnTo>
                    <a:pt x="1458" y="26"/>
                  </a:lnTo>
                  <a:lnTo>
                    <a:pt x="1401" y="12"/>
                  </a:lnTo>
                  <a:lnTo>
                    <a:pt x="1341" y="5"/>
                  </a:lnTo>
                  <a:lnTo>
                    <a:pt x="1282" y="0"/>
                  </a:lnTo>
                  <a:lnTo>
                    <a:pt x="594" y="0"/>
                  </a:lnTo>
                  <a:lnTo>
                    <a:pt x="532" y="5"/>
                  </a:lnTo>
                  <a:lnTo>
                    <a:pt x="473" y="12"/>
                  </a:lnTo>
                  <a:lnTo>
                    <a:pt x="416" y="26"/>
                  </a:lnTo>
                  <a:lnTo>
                    <a:pt x="362" y="48"/>
                  </a:lnTo>
                  <a:lnTo>
                    <a:pt x="310" y="72"/>
                  </a:lnTo>
                  <a:lnTo>
                    <a:pt x="262" y="102"/>
                  </a:lnTo>
                  <a:lnTo>
                    <a:pt x="216" y="136"/>
                  </a:lnTo>
                  <a:lnTo>
                    <a:pt x="174" y="175"/>
                  </a:lnTo>
                  <a:lnTo>
                    <a:pt x="135" y="215"/>
                  </a:lnTo>
                  <a:lnTo>
                    <a:pt x="100" y="261"/>
                  </a:lnTo>
                  <a:lnTo>
                    <a:pt x="71" y="309"/>
                  </a:lnTo>
                  <a:lnTo>
                    <a:pt x="46" y="364"/>
                  </a:lnTo>
                  <a:lnTo>
                    <a:pt x="27" y="417"/>
                  </a:lnTo>
                  <a:lnTo>
                    <a:pt x="11" y="474"/>
                  </a:lnTo>
                  <a:lnTo>
                    <a:pt x="4" y="534"/>
                  </a:lnTo>
                  <a:lnTo>
                    <a:pt x="0" y="592"/>
                  </a:lnTo>
                  <a:lnTo>
                    <a:pt x="4" y="654"/>
                  </a:lnTo>
                  <a:lnTo>
                    <a:pt x="11" y="714"/>
                  </a:lnTo>
                  <a:lnTo>
                    <a:pt x="27" y="771"/>
                  </a:lnTo>
                  <a:lnTo>
                    <a:pt x="46" y="825"/>
                  </a:lnTo>
                  <a:lnTo>
                    <a:pt x="71" y="876"/>
                  </a:lnTo>
                  <a:lnTo>
                    <a:pt x="100" y="924"/>
                  </a:lnTo>
                  <a:lnTo>
                    <a:pt x="135" y="970"/>
                  </a:lnTo>
                  <a:lnTo>
                    <a:pt x="174" y="1013"/>
                  </a:lnTo>
                  <a:lnTo>
                    <a:pt x="216" y="1051"/>
                  </a:lnTo>
                  <a:lnTo>
                    <a:pt x="262" y="1087"/>
                  </a:lnTo>
                  <a:lnTo>
                    <a:pt x="310" y="1116"/>
                  </a:lnTo>
                  <a:lnTo>
                    <a:pt x="362" y="1140"/>
                  </a:lnTo>
                  <a:lnTo>
                    <a:pt x="416" y="1159"/>
                  </a:lnTo>
                  <a:lnTo>
                    <a:pt x="473" y="1175"/>
                  </a:lnTo>
                  <a:lnTo>
                    <a:pt x="532" y="1184"/>
                  </a:lnTo>
                  <a:lnTo>
                    <a:pt x="594" y="1186"/>
                  </a:lnTo>
                  <a:lnTo>
                    <a:pt x="1282" y="1186"/>
                  </a:lnTo>
                  <a:lnTo>
                    <a:pt x="1341" y="1184"/>
                  </a:lnTo>
                  <a:lnTo>
                    <a:pt x="1401" y="1175"/>
                  </a:lnTo>
                  <a:lnTo>
                    <a:pt x="1458" y="1159"/>
                  </a:lnTo>
                  <a:lnTo>
                    <a:pt x="1512" y="1140"/>
                  </a:lnTo>
                  <a:lnTo>
                    <a:pt x="1563" y="1116"/>
                  </a:lnTo>
                  <a:lnTo>
                    <a:pt x="1615" y="1087"/>
                  </a:lnTo>
                  <a:lnTo>
                    <a:pt x="1657" y="1051"/>
                  </a:lnTo>
                  <a:lnTo>
                    <a:pt x="1700" y="1013"/>
                  </a:lnTo>
                  <a:lnTo>
                    <a:pt x="1739" y="970"/>
                  </a:lnTo>
                  <a:lnTo>
                    <a:pt x="1774" y="924"/>
                  </a:lnTo>
                  <a:lnTo>
                    <a:pt x="1803" y="876"/>
                  </a:lnTo>
                  <a:lnTo>
                    <a:pt x="1827" y="825"/>
                  </a:lnTo>
                  <a:lnTo>
                    <a:pt x="1849" y="771"/>
                  </a:lnTo>
                  <a:lnTo>
                    <a:pt x="1863" y="714"/>
                  </a:lnTo>
                  <a:lnTo>
                    <a:pt x="1871" y="654"/>
                  </a:lnTo>
                  <a:lnTo>
                    <a:pt x="1873" y="592"/>
                  </a:lnTo>
                  <a:lnTo>
                    <a:pt x="1865" y="592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42"/>
            <p:cNvSpPr/>
            <p:nvPr/>
          </p:nvSpPr>
          <p:spPr bwMode="auto">
            <a:xfrm>
              <a:off x="2880" y="2374"/>
              <a:ext cx="73" cy="103"/>
            </a:xfrm>
            <a:custGeom>
              <a:avLst/>
              <a:gdLst/>
              <a:ahLst/>
              <a:cxnLst>
                <a:cxn ang="0">
                  <a:pos x="722" y="0"/>
                </a:cxn>
                <a:cxn ang="0">
                  <a:pos x="710" y="550"/>
                </a:cxn>
                <a:cxn ang="0">
                  <a:pos x="648" y="497"/>
                </a:cxn>
                <a:cxn ang="0">
                  <a:pos x="589" y="442"/>
                </a:cxn>
                <a:cxn ang="0">
                  <a:pos x="533" y="383"/>
                </a:cxn>
                <a:cxn ang="0">
                  <a:pos x="481" y="324"/>
                </a:cxn>
                <a:cxn ang="0">
                  <a:pos x="430" y="258"/>
                </a:cxn>
                <a:cxn ang="0">
                  <a:pos x="381" y="194"/>
                </a:cxn>
                <a:cxn ang="0">
                  <a:pos x="335" y="127"/>
                </a:cxn>
                <a:cxn ang="0">
                  <a:pos x="292" y="53"/>
                </a:cxn>
                <a:cxn ang="0">
                  <a:pos x="260" y="76"/>
                </a:cxn>
                <a:cxn ang="0">
                  <a:pos x="227" y="97"/>
                </a:cxn>
                <a:cxn ang="0">
                  <a:pos x="198" y="122"/>
                </a:cxn>
                <a:cxn ang="0">
                  <a:pos x="168" y="148"/>
                </a:cxn>
                <a:cxn ang="0">
                  <a:pos x="133" y="189"/>
                </a:cxn>
                <a:cxn ang="0">
                  <a:pos x="98" y="235"/>
                </a:cxn>
                <a:cxn ang="0">
                  <a:pos x="68" y="281"/>
                </a:cxn>
                <a:cxn ang="0">
                  <a:pos x="44" y="332"/>
                </a:cxn>
                <a:cxn ang="0">
                  <a:pos x="25" y="386"/>
                </a:cxn>
                <a:cxn ang="0">
                  <a:pos x="11" y="440"/>
                </a:cxn>
                <a:cxn ang="0">
                  <a:pos x="4" y="497"/>
                </a:cxn>
                <a:cxn ang="0">
                  <a:pos x="0" y="555"/>
                </a:cxn>
                <a:cxn ang="0">
                  <a:pos x="4" y="615"/>
                </a:cxn>
                <a:cxn ang="0">
                  <a:pos x="11" y="672"/>
                </a:cxn>
                <a:cxn ang="0">
                  <a:pos x="25" y="728"/>
                </a:cxn>
                <a:cxn ang="0">
                  <a:pos x="44" y="780"/>
                </a:cxn>
                <a:cxn ang="0">
                  <a:pos x="68" y="831"/>
                </a:cxn>
                <a:cxn ang="0">
                  <a:pos x="98" y="879"/>
                </a:cxn>
                <a:cxn ang="0">
                  <a:pos x="133" y="923"/>
                </a:cxn>
                <a:cxn ang="0">
                  <a:pos x="168" y="963"/>
                </a:cxn>
                <a:cxn ang="0">
                  <a:pos x="209" y="1001"/>
                </a:cxn>
                <a:cxn ang="0">
                  <a:pos x="255" y="1036"/>
                </a:cxn>
                <a:cxn ang="0">
                  <a:pos x="303" y="1063"/>
                </a:cxn>
                <a:cxn ang="0">
                  <a:pos x="352" y="1087"/>
                </a:cxn>
                <a:cxn ang="0">
                  <a:pos x="405" y="1106"/>
                </a:cxn>
                <a:cxn ang="0">
                  <a:pos x="460" y="1122"/>
                </a:cxn>
                <a:cxn ang="0">
                  <a:pos x="519" y="1130"/>
                </a:cxn>
                <a:cxn ang="0">
                  <a:pos x="578" y="1133"/>
                </a:cxn>
                <a:cxn ang="0">
                  <a:pos x="692" y="1133"/>
                </a:cxn>
                <a:cxn ang="0">
                  <a:pos x="708" y="1108"/>
                </a:cxn>
                <a:cxn ang="0">
                  <a:pos x="722" y="1082"/>
                </a:cxn>
                <a:cxn ang="0">
                  <a:pos x="748" y="1025"/>
                </a:cxn>
                <a:cxn ang="0">
                  <a:pos x="768" y="965"/>
                </a:cxn>
                <a:cxn ang="0">
                  <a:pos x="784" y="901"/>
                </a:cxn>
                <a:cxn ang="0">
                  <a:pos x="794" y="836"/>
                </a:cxn>
                <a:cxn ang="0">
                  <a:pos x="802" y="769"/>
                </a:cxn>
                <a:cxn ang="0">
                  <a:pos x="807" y="702"/>
                </a:cxn>
                <a:cxn ang="0">
                  <a:pos x="807" y="631"/>
                </a:cxn>
                <a:cxn ang="0">
                  <a:pos x="807" y="555"/>
                </a:cxn>
                <a:cxn ang="0">
                  <a:pos x="802" y="483"/>
                </a:cxn>
                <a:cxn ang="0">
                  <a:pos x="796" y="407"/>
                </a:cxn>
                <a:cxn ang="0">
                  <a:pos x="786" y="334"/>
                </a:cxn>
                <a:cxn ang="0">
                  <a:pos x="778" y="264"/>
                </a:cxn>
                <a:cxn ang="0">
                  <a:pos x="768" y="202"/>
                </a:cxn>
                <a:cxn ang="0">
                  <a:pos x="745" y="92"/>
                </a:cxn>
                <a:cxn ang="0">
                  <a:pos x="727" y="14"/>
                </a:cxn>
                <a:cxn ang="0">
                  <a:pos x="722" y="0"/>
                </a:cxn>
              </a:cxnLst>
              <a:rect l="0" t="0" r="r" b="b"/>
              <a:pathLst>
                <a:path w="807" h="1133">
                  <a:moveTo>
                    <a:pt x="722" y="0"/>
                  </a:moveTo>
                  <a:lnTo>
                    <a:pt x="710" y="550"/>
                  </a:lnTo>
                  <a:lnTo>
                    <a:pt x="648" y="497"/>
                  </a:lnTo>
                  <a:lnTo>
                    <a:pt x="589" y="442"/>
                  </a:lnTo>
                  <a:lnTo>
                    <a:pt x="533" y="383"/>
                  </a:lnTo>
                  <a:lnTo>
                    <a:pt x="481" y="324"/>
                  </a:lnTo>
                  <a:lnTo>
                    <a:pt x="430" y="258"/>
                  </a:lnTo>
                  <a:lnTo>
                    <a:pt x="381" y="194"/>
                  </a:lnTo>
                  <a:lnTo>
                    <a:pt x="335" y="127"/>
                  </a:lnTo>
                  <a:lnTo>
                    <a:pt x="292" y="53"/>
                  </a:lnTo>
                  <a:lnTo>
                    <a:pt x="260" y="76"/>
                  </a:lnTo>
                  <a:lnTo>
                    <a:pt x="227" y="97"/>
                  </a:lnTo>
                  <a:lnTo>
                    <a:pt x="198" y="122"/>
                  </a:lnTo>
                  <a:lnTo>
                    <a:pt x="168" y="148"/>
                  </a:lnTo>
                  <a:lnTo>
                    <a:pt x="133" y="189"/>
                  </a:lnTo>
                  <a:lnTo>
                    <a:pt x="98" y="235"/>
                  </a:lnTo>
                  <a:lnTo>
                    <a:pt x="68" y="281"/>
                  </a:lnTo>
                  <a:lnTo>
                    <a:pt x="44" y="332"/>
                  </a:lnTo>
                  <a:lnTo>
                    <a:pt x="25" y="386"/>
                  </a:lnTo>
                  <a:lnTo>
                    <a:pt x="11" y="440"/>
                  </a:lnTo>
                  <a:lnTo>
                    <a:pt x="4" y="497"/>
                  </a:lnTo>
                  <a:lnTo>
                    <a:pt x="0" y="555"/>
                  </a:lnTo>
                  <a:lnTo>
                    <a:pt x="4" y="615"/>
                  </a:lnTo>
                  <a:lnTo>
                    <a:pt x="11" y="672"/>
                  </a:lnTo>
                  <a:lnTo>
                    <a:pt x="25" y="728"/>
                  </a:lnTo>
                  <a:lnTo>
                    <a:pt x="44" y="780"/>
                  </a:lnTo>
                  <a:lnTo>
                    <a:pt x="68" y="831"/>
                  </a:lnTo>
                  <a:lnTo>
                    <a:pt x="98" y="879"/>
                  </a:lnTo>
                  <a:lnTo>
                    <a:pt x="133" y="923"/>
                  </a:lnTo>
                  <a:lnTo>
                    <a:pt x="168" y="963"/>
                  </a:lnTo>
                  <a:lnTo>
                    <a:pt x="209" y="1001"/>
                  </a:lnTo>
                  <a:lnTo>
                    <a:pt x="255" y="1036"/>
                  </a:lnTo>
                  <a:lnTo>
                    <a:pt x="303" y="1063"/>
                  </a:lnTo>
                  <a:lnTo>
                    <a:pt x="352" y="1087"/>
                  </a:lnTo>
                  <a:lnTo>
                    <a:pt x="405" y="1106"/>
                  </a:lnTo>
                  <a:lnTo>
                    <a:pt x="460" y="1122"/>
                  </a:lnTo>
                  <a:lnTo>
                    <a:pt x="519" y="1130"/>
                  </a:lnTo>
                  <a:lnTo>
                    <a:pt x="578" y="1133"/>
                  </a:lnTo>
                  <a:lnTo>
                    <a:pt x="692" y="1133"/>
                  </a:lnTo>
                  <a:lnTo>
                    <a:pt x="708" y="1108"/>
                  </a:lnTo>
                  <a:lnTo>
                    <a:pt x="722" y="1082"/>
                  </a:lnTo>
                  <a:lnTo>
                    <a:pt x="748" y="1025"/>
                  </a:lnTo>
                  <a:lnTo>
                    <a:pt x="768" y="965"/>
                  </a:lnTo>
                  <a:lnTo>
                    <a:pt x="784" y="901"/>
                  </a:lnTo>
                  <a:lnTo>
                    <a:pt x="794" y="836"/>
                  </a:lnTo>
                  <a:lnTo>
                    <a:pt x="802" y="769"/>
                  </a:lnTo>
                  <a:lnTo>
                    <a:pt x="807" y="702"/>
                  </a:lnTo>
                  <a:lnTo>
                    <a:pt x="807" y="631"/>
                  </a:lnTo>
                  <a:lnTo>
                    <a:pt x="807" y="555"/>
                  </a:lnTo>
                  <a:lnTo>
                    <a:pt x="802" y="483"/>
                  </a:lnTo>
                  <a:lnTo>
                    <a:pt x="796" y="407"/>
                  </a:lnTo>
                  <a:lnTo>
                    <a:pt x="786" y="334"/>
                  </a:lnTo>
                  <a:lnTo>
                    <a:pt x="778" y="264"/>
                  </a:lnTo>
                  <a:lnTo>
                    <a:pt x="768" y="202"/>
                  </a:lnTo>
                  <a:lnTo>
                    <a:pt x="745" y="92"/>
                  </a:lnTo>
                  <a:lnTo>
                    <a:pt x="727" y="14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rgbClr val="608F84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43"/>
            <p:cNvSpPr/>
            <p:nvPr/>
          </p:nvSpPr>
          <p:spPr bwMode="auto">
            <a:xfrm>
              <a:off x="2879" y="2379"/>
              <a:ext cx="64" cy="99"/>
            </a:xfrm>
            <a:custGeom>
              <a:avLst/>
              <a:gdLst/>
              <a:ahLst/>
              <a:cxnLst>
                <a:cxn ang="0">
                  <a:pos x="264" y="19"/>
                </a:cxn>
                <a:cxn ang="0">
                  <a:pos x="202" y="65"/>
                </a:cxn>
                <a:cxn ang="0">
                  <a:pos x="147" y="120"/>
                </a:cxn>
                <a:cxn ang="0">
                  <a:pos x="103" y="178"/>
                </a:cxn>
                <a:cxn ang="0">
                  <a:pos x="62" y="244"/>
                </a:cxn>
                <a:cxn ang="0">
                  <a:pos x="32" y="313"/>
                </a:cxn>
                <a:cxn ang="0">
                  <a:pos x="11" y="389"/>
                </a:cxn>
                <a:cxn ang="0">
                  <a:pos x="0" y="467"/>
                </a:cxn>
                <a:cxn ang="0">
                  <a:pos x="2" y="567"/>
                </a:cxn>
                <a:cxn ang="0">
                  <a:pos x="23" y="682"/>
                </a:cxn>
                <a:cxn ang="0">
                  <a:pos x="69" y="788"/>
                </a:cxn>
                <a:cxn ang="0">
                  <a:pos x="131" y="880"/>
                </a:cxn>
                <a:cxn ang="0">
                  <a:pos x="213" y="961"/>
                </a:cxn>
                <a:cxn ang="0">
                  <a:pos x="304" y="1023"/>
                </a:cxn>
                <a:cxn ang="0">
                  <a:pos x="410" y="1066"/>
                </a:cxn>
                <a:cxn ang="0">
                  <a:pos x="523" y="1090"/>
                </a:cxn>
                <a:cxn ang="0">
                  <a:pos x="695" y="1092"/>
                </a:cxn>
                <a:cxn ang="0">
                  <a:pos x="699" y="1085"/>
                </a:cxn>
                <a:cxn ang="0">
                  <a:pos x="526" y="1082"/>
                </a:cxn>
                <a:cxn ang="0">
                  <a:pos x="412" y="1058"/>
                </a:cxn>
                <a:cxn ang="0">
                  <a:pos x="310" y="1015"/>
                </a:cxn>
                <a:cxn ang="0">
                  <a:pos x="216" y="953"/>
                </a:cxn>
                <a:cxn ang="0">
                  <a:pos x="140" y="875"/>
                </a:cxn>
                <a:cxn ang="0">
                  <a:pos x="75" y="783"/>
                </a:cxn>
                <a:cxn ang="0">
                  <a:pos x="32" y="680"/>
                </a:cxn>
                <a:cxn ang="0">
                  <a:pos x="11" y="567"/>
                </a:cxn>
                <a:cxn ang="0">
                  <a:pos x="11" y="449"/>
                </a:cxn>
                <a:cxn ang="0">
                  <a:pos x="32" y="338"/>
                </a:cxn>
                <a:cxn ang="0">
                  <a:pos x="75" y="233"/>
                </a:cxn>
                <a:cxn ang="0">
                  <a:pos x="140" y="141"/>
                </a:cxn>
                <a:cxn ang="0">
                  <a:pos x="205" y="74"/>
                </a:cxn>
                <a:cxn ang="0">
                  <a:pos x="267" y="28"/>
                </a:cxn>
                <a:cxn ang="0">
                  <a:pos x="296" y="0"/>
                </a:cxn>
              </a:cxnLst>
              <a:rect l="0" t="0" r="r" b="b"/>
              <a:pathLst>
                <a:path w="699" h="1092">
                  <a:moveTo>
                    <a:pt x="296" y="0"/>
                  </a:moveTo>
                  <a:lnTo>
                    <a:pt x="264" y="19"/>
                  </a:lnTo>
                  <a:lnTo>
                    <a:pt x="232" y="41"/>
                  </a:lnTo>
                  <a:lnTo>
                    <a:pt x="202" y="65"/>
                  </a:lnTo>
                  <a:lnTo>
                    <a:pt x="175" y="90"/>
                  </a:lnTo>
                  <a:lnTo>
                    <a:pt x="147" y="120"/>
                  </a:lnTo>
                  <a:lnTo>
                    <a:pt x="124" y="146"/>
                  </a:lnTo>
                  <a:lnTo>
                    <a:pt x="103" y="178"/>
                  </a:lnTo>
                  <a:lnTo>
                    <a:pt x="80" y="210"/>
                  </a:lnTo>
                  <a:lnTo>
                    <a:pt x="62" y="244"/>
                  </a:lnTo>
                  <a:lnTo>
                    <a:pt x="45" y="279"/>
                  </a:lnTo>
                  <a:lnTo>
                    <a:pt x="32" y="313"/>
                  </a:lnTo>
                  <a:lnTo>
                    <a:pt x="21" y="351"/>
                  </a:lnTo>
                  <a:lnTo>
                    <a:pt x="11" y="389"/>
                  </a:lnTo>
                  <a:lnTo>
                    <a:pt x="5" y="426"/>
                  </a:lnTo>
                  <a:lnTo>
                    <a:pt x="0" y="467"/>
                  </a:lnTo>
                  <a:lnTo>
                    <a:pt x="0" y="507"/>
                  </a:lnTo>
                  <a:lnTo>
                    <a:pt x="2" y="567"/>
                  </a:lnTo>
                  <a:lnTo>
                    <a:pt x="11" y="626"/>
                  </a:lnTo>
                  <a:lnTo>
                    <a:pt x="23" y="682"/>
                  </a:lnTo>
                  <a:lnTo>
                    <a:pt x="45" y="737"/>
                  </a:lnTo>
                  <a:lnTo>
                    <a:pt x="69" y="788"/>
                  </a:lnTo>
                  <a:lnTo>
                    <a:pt x="99" y="834"/>
                  </a:lnTo>
                  <a:lnTo>
                    <a:pt x="131" y="880"/>
                  </a:lnTo>
                  <a:lnTo>
                    <a:pt x="170" y="923"/>
                  </a:lnTo>
                  <a:lnTo>
                    <a:pt x="213" y="961"/>
                  </a:lnTo>
                  <a:lnTo>
                    <a:pt x="256" y="993"/>
                  </a:lnTo>
                  <a:lnTo>
                    <a:pt x="304" y="1023"/>
                  </a:lnTo>
                  <a:lnTo>
                    <a:pt x="356" y="1048"/>
                  </a:lnTo>
                  <a:lnTo>
                    <a:pt x="410" y="1066"/>
                  </a:lnTo>
                  <a:lnTo>
                    <a:pt x="467" y="1082"/>
                  </a:lnTo>
                  <a:lnTo>
                    <a:pt x="523" y="1090"/>
                  </a:lnTo>
                  <a:lnTo>
                    <a:pt x="585" y="1092"/>
                  </a:lnTo>
                  <a:lnTo>
                    <a:pt x="695" y="1092"/>
                  </a:lnTo>
                  <a:lnTo>
                    <a:pt x="695" y="1087"/>
                  </a:lnTo>
                  <a:lnTo>
                    <a:pt x="699" y="1085"/>
                  </a:lnTo>
                  <a:lnTo>
                    <a:pt x="585" y="1085"/>
                  </a:lnTo>
                  <a:lnTo>
                    <a:pt x="526" y="1082"/>
                  </a:lnTo>
                  <a:lnTo>
                    <a:pt x="467" y="1074"/>
                  </a:lnTo>
                  <a:lnTo>
                    <a:pt x="412" y="1058"/>
                  </a:lnTo>
                  <a:lnTo>
                    <a:pt x="359" y="1039"/>
                  </a:lnTo>
                  <a:lnTo>
                    <a:pt x="310" y="1015"/>
                  </a:lnTo>
                  <a:lnTo>
                    <a:pt x="262" y="988"/>
                  </a:lnTo>
                  <a:lnTo>
                    <a:pt x="216" y="953"/>
                  </a:lnTo>
                  <a:lnTo>
                    <a:pt x="175" y="915"/>
                  </a:lnTo>
                  <a:lnTo>
                    <a:pt x="140" y="875"/>
                  </a:lnTo>
                  <a:lnTo>
                    <a:pt x="105" y="831"/>
                  </a:lnTo>
                  <a:lnTo>
                    <a:pt x="75" y="783"/>
                  </a:lnTo>
                  <a:lnTo>
                    <a:pt x="51" y="732"/>
                  </a:lnTo>
                  <a:lnTo>
                    <a:pt x="32" y="680"/>
                  </a:lnTo>
                  <a:lnTo>
                    <a:pt x="18" y="624"/>
                  </a:lnTo>
                  <a:lnTo>
                    <a:pt x="11" y="567"/>
                  </a:lnTo>
                  <a:lnTo>
                    <a:pt x="7" y="507"/>
                  </a:lnTo>
                  <a:lnTo>
                    <a:pt x="11" y="449"/>
                  </a:lnTo>
                  <a:lnTo>
                    <a:pt x="18" y="392"/>
                  </a:lnTo>
                  <a:lnTo>
                    <a:pt x="32" y="338"/>
                  </a:lnTo>
                  <a:lnTo>
                    <a:pt x="51" y="284"/>
                  </a:lnTo>
                  <a:lnTo>
                    <a:pt x="75" y="233"/>
                  </a:lnTo>
                  <a:lnTo>
                    <a:pt x="105" y="187"/>
                  </a:lnTo>
                  <a:lnTo>
                    <a:pt x="140" y="141"/>
                  </a:lnTo>
                  <a:lnTo>
                    <a:pt x="175" y="100"/>
                  </a:lnTo>
                  <a:lnTo>
                    <a:pt x="205" y="74"/>
                  </a:lnTo>
                  <a:lnTo>
                    <a:pt x="234" y="49"/>
                  </a:lnTo>
                  <a:lnTo>
                    <a:pt x="267" y="28"/>
                  </a:lnTo>
                  <a:lnTo>
                    <a:pt x="299" y="5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rgbClr val="4D342A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44"/>
            <p:cNvSpPr/>
            <p:nvPr/>
          </p:nvSpPr>
          <p:spPr bwMode="auto">
            <a:xfrm>
              <a:off x="2998" y="2458"/>
              <a:ext cx="29" cy="19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41" y="72"/>
                </a:cxn>
                <a:cxn ang="0">
                  <a:pos x="24" y="132"/>
                </a:cxn>
                <a:cxn ang="0">
                  <a:pos x="0" y="210"/>
                </a:cxn>
                <a:cxn ang="0">
                  <a:pos x="46" y="205"/>
                </a:cxn>
                <a:cxn ang="0">
                  <a:pos x="89" y="196"/>
                </a:cxn>
                <a:cxn ang="0">
                  <a:pos x="132" y="185"/>
                </a:cxn>
                <a:cxn ang="0">
                  <a:pos x="172" y="173"/>
                </a:cxn>
                <a:cxn ang="0">
                  <a:pos x="213" y="156"/>
                </a:cxn>
                <a:cxn ang="0">
                  <a:pos x="251" y="137"/>
                </a:cxn>
                <a:cxn ang="0">
                  <a:pos x="289" y="113"/>
                </a:cxn>
                <a:cxn ang="0">
                  <a:pos x="324" y="88"/>
                </a:cxn>
                <a:cxn ang="0">
                  <a:pos x="257" y="67"/>
                </a:cxn>
                <a:cxn ang="0">
                  <a:pos x="188" y="46"/>
                </a:cxn>
                <a:cxn ang="0">
                  <a:pos x="121" y="24"/>
                </a:cxn>
                <a:cxn ang="0">
                  <a:pos x="57" y="0"/>
                </a:cxn>
              </a:cxnLst>
              <a:rect l="0" t="0" r="r" b="b"/>
              <a:pathLst>
                <a:path w="324" h="210">
                  <a:moveTo>
                    <a:pt x="57" y="0"/>
                  </a:moveTo>
                  <a:lnTo>
                    <a:pt x="41" y="72"/>
                  </a:lnTo>
                  <a:lnTo>
                    <a:pt x="24" y="132"/>
                  </a:lnTo>
                  <a:lnTo>
                    <a:pt x="0" y="210"/>
                  </a:lnTo>
                  <a:lnTo>
                    <a:pt x="46" y="205"/>
                  </a:lnTo>
                  <a:lnTo>
                    <a:pt x="89" y="196"/>
                  </a:lnTo>
                  <a:lnTo>
                    <a:pt x="132" y="185"/>
                  </a:lnTo>
                  <a:lnTo>
                    <a:pt x="172" y="173"/>
                  </a:lnTo>
                  <a:lnTo>
                    <a:pt x="213" y="156"/>
                  </a:lnTo>
                  <a:lnTo>
                    <a:pt x="251" y="137"/>
                  </a:lnTo>
                  <a:lnTo>
                    <a:pt x="289" y="113"/>
                  </a:lnTo>
                  <a:lnTo>
                    <a:pt x="324" y="88"/>
                  </a:lnTo>
                  <a:lnTo>
                    <a:pt x="257" y="67"/>
                  </a:lnTo>
                  <a:lnTo>
                    <a:pt x="188" y="46"/>
                  </a:lnTo>
                  <a:lnTo>
                    <a:pt x="121" y="24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608F84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45"/>
            <p:cNvSpPr/>
            <p:nvPr/>
          </p:nvSpPr>
          <p:spPr bwMode="auto">
            <a:xfrm>
              <a:off x="2998" y="2466"/>
              <a:ext cx="30" cy="12"/>
            </a:xfrm>
            <a:custGeom>
              <a:avLst/>
              <a:gdLst/>
              <a:ahLst/>
              <a:cxnLst>
                <a:cxn ang="0">
                  <a:pos x="327" y="0"/>
                </a:cxn>
                <a:cxn ang="0">
                  <a:pos x="292" y="25"/>
                </a:cxn>
                <a:cxn ang="0">
                  <a:pos x="254" y="49"/>
                </a:cxn>
                <a:cxn ang="0">
                  <a:pos x="216" y="68"/>
                </a:cxn>
                <a:cxn ang="0">
                  <a:pos x="175" y="85"/>
                </a:cxn>
                <a:cxn ang="0">
                  <a:pos x="135" y="97"/>
                </a:cxn>
                <a:cxn ang="0">
                  <a:pos x="92" y="108"/>
                </a:cxn>
                <a:cxn ang="0">
                  <a:pos x="49" y="117"/>
                </a:cxn>
                <a:cxn ang="0">
                  <a:pos x="3" y="122"/>
                </a:cxn>
                <a:cxn ang="0">
                  <a:pos x="0" y="129"/>
                </a:cxn>
                <a:cxn ang="0">
                  <a:pos x="46" y="124"/>
                </a:cxn>
                <a:cxn ang="0">
                  <a:pos x="92" y="117"/>
                </a:cxn>
                <a:cxn ang="0">
                  <a:pos x="138" y="106"/>
                </a:cxn>
                <a:cxn ang="0">
                  <a:pos x="181" y="92"/>
                </a:cxn>
                <a:cxn ang="0">
                  <a:pos x="221" y="73"/>
                </a:cxn>
                <a:cxn ang="0">
                  <a:pos x="262" y="55"/>
                </a:cxn>
                <a:cxn ang="0">
                  <a:pos x="300" y="30"/>
                </a:cxn>
                <a:cxn ang="0">
                  <a:pos x="335" y="3"/>
                </a:cxn>
                <a:cxn ang="0">
                  <a:pos x="327" y="0"/>
                </a:cxn>
              </a:cxnLst>
              <a:rect l="0" t="0" r="r" b="b"/>
              <a:pathLst>
                <a:path w="335" h="129">
                  <a:moveTo>
                    <a:pt x="327" y="0"/>
                  </a:moveTo>
                  <a:lnTo>
                    <a:pt x="292" y="25"/>
                  </a:lnTo>
                  <a:lnTo>
                    <a:pt x="254" y="49"/>
                  </a:lnTo>
                  <a:lnTo>
                    <a:pt x="216" y="68"/>
                  </a:lnTo>
                  <a:lnTo>
                    <a:pt x="175" y="85"/>
                  </a:lnTo>
                  <a:lnTo>
                    <a:pt x="135" y="97"/>
                  </a:lnTo>
                  <a:lnTo>
                    <a:pt x="92" y="108"/>
                  </a:lnTo>
                  <a:lnTo>
                    <a:pt x="49" y="117"/>
                  </a:lnTo>
                  <a:lnTo>
                    <a:pt x="3" y="122"/>
                  </a:lnTo>
                  <a:lnTo>
                    <a:pt x="0" y="129"/>
                  </a:lnTo>
                  <a:lnTo>
                    <a:pt x="46" y="124"/>
                  </a:lnTo>
                  <a:lnTo>
                    <a:pt x="92" y="117"/>
                  </a:lnTo>
                  <a:lnTo>
                    <a:pt x="138" y="106"/>
                  </a:lnTo>
                  <a:lnTo>
                    <a:pt x="181" y="92"/>
                  </a:lnTo>
                  <a:lnTo>
                    <a:pt x="221" y="73"/>
                  </a:lnTo>
                  <a:lnTo>
                    <a:pt x="262" y="55"/>
                  </a:lnTo>
                  <a:lnTo>
                    <a:pt x="300" y="30"/>
                  </a:lnTo>
                  <a:lnTo>
                    <a:pt x="335" y="3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4D342A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46"/>
            <p:cNvSpPr/>
            <p:nvPr/>
          </p:nvSpPr>
          <p:spPr bwMode="auto">
            <a:xfrm>
              <a:off x="2943" y="2372"/>
              <a:ext cx="56" cy="111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0" y="44"/>
                </a:cxn>
                <a:cxn ang="0">
                  <a:pos x="65" y="154"/>
                </a:cxn>
                <a:cxn ang="0">
                  <a:pos x="81" y="230"/>
                </a:cxn>
                <a:cxn ang="0">
                  <a:pos x="95" y="316"/>
                </a:cxn>
                <a:cxn ang="0">
                  <a:pos x="108" y="410"/>
                </a:cxn>
                <a:cxn ang="0">
                  <a:pos x="116" y="513"/>
                </a:cxn>
                <a:cxn ang="0">
                  <a:pos x="122" y="599"/>
                </a:cxn>
                <a:cxn ang="0">
                  <a:pos x="122" y="688"/>
                </a:cxn>
                <a:cxn ang="0">
                  <a:pos x="118" y="778"/>
                </a:cxn>
                <a:cxn ang="0">
                  <a:pos x="108" y="863"/>
                </a:cxn>
                <a:cxn ang="0">
                  <a:pos x="102" y="907"/>
                </a:cxn>
                <a:cxn ang="0">
                  <a:pos x="95" y="949"/>
                </a:cxn>
                <a:cxn ang="0">
                  <a:pos x="84" y="990"/>
                </a:cxn>
                <a:cxn ang="0">
                  <a:pos x="70" y="1028"/>
                </a:cxn>
                <a:cxn ang="0">
                  <a:pos x="56" y="1066"/>
                </a:cxn>
                <a:cxn ang="0">
                  <a:pos x="40" y="1103"/>
                </a:cxn>
                <a:cxn ang="0">
                  <a:pos x="22" y="1138"/>
                </a:cxn>
                <a:cxn ang="0">
                  <a:pos x="0" y="1170"/>
                </a:cxn>
                <a:cxn ang="0">
                  <a:pos x="11" y="1177"/>
                </a:cxn>
                <a:cxn ang="0">
                  <a:pos x="38" y="1188"/>
                </a:cxn>
                <a:cxn ang="0">
                  <a:pos x="81" y="1200"/>
                </a:cxn>
                <a:cxn ang="0">
                  <a:pos x="108" y="1206"/>
                </a:cxn>
                <a:cxn ang="0">
                  <a:pos x="138" y="1211"/>
                </a:cxn>
                <a:cxn ang="0">
                  <a:pos x="173" y="1216"/>
                </a:cxn>
                <a:cxn ang="0">
                  <a:pos x="210" y="1220"/>
                </a:cxn>
                <a:cxn ang="0">
                  <a:pos x="254" y="1220"/>
                </a:cxn>
                <a:cxn ang="0">
                  <a:pos x="297" y="1216"/>
                </a:cxn>
                <a:cxn ang="0">
                  <a:pos x="346" y="1211"/>
                </a:cxn>
                <a:cxn ang="0">
                  <a:pos x="397" y="1204"/>
                </a:cxn>
                <a:cxn ang="0">
                  <a:pos x="451" y="1190"/>
                </a:cxn>
                <a:cxn ang="0">
                  <a:pos x="507" y="1170"/>
                </a:cxn>
                <a:cxn ang="0">
                  <a:pos x="518" y="1142"/>
                </a:cxn>
                <a:cxn ang="0">
                  <a:pos x="546" y="1057"/>
                </a:cxn>
                <a:cxn ang="0">
                  <a:pos x="559" y="999"/>
                </a:cxn>
                <a:cxn ang="0">
                  <a:pos x="575" y="931"/>
                </a:cxn>
                <a:cxn ang="0">
                  <a:pos x="589" y="852"/>
                </a:cxn>
                <a:cxn ang="0">
                  <a:pos x="599" y="769"/>
                </a:cxn>
                <a:cxn ang="0">
                  <a:pos x="608" y="680"/>
                </a:cxn>
                <a:cxn ang="0">
                  <a:pos x="610" y="585"/>
                </a:cxn>
                <a:cxn ang="0">
                  <a:pos x="608" y="537"/>
                </a:cxn>
                <a:cxn ang="0">
                  <a:pos x="608" y="488"/>
                </a:cxn>
                <a:cxn ang="0">
                  <a:pos x="602" y="440"/>
                </a:cxn>
                <a:cxn ang="0">
                  <a:pos x="597" y="391"/>
                </a:cxn>
                <a:cxn ang="0">
                  <a:pos x="589" y="340"/>
                </a:cxn>
                <a:cxn ang="0">
                  <a:pos x="578" y="292"/>
                </a:cxn>
                <a:cxn ang="0">
                  <a:pos x="564" y="240"/>
                </a:cxn>
                <a:cxn ang="0">
                  <a:pos x="551" y="191"/>
                </a:cxn>
                <a:cxn ang="0">
                  <a:pos x="532" y="143"/>
                </a:cxn>
                <a:cxn ang="0">
                  <a:pos x="511" y="95"/>
                </a:cxn>
                <a:cxn ang="0">
                  <a:pos x="486" y="49"/>
                </a:cxn>
                <a:cxn ang="0">
                  <a:pos x="459" y="0"/>
                </a:cxn>
                <a:cxn ang="0">
                  <a:pos x="30" y="0"/>
                </a:cxn>
              </a:cxnLst>
              <a:rect l="0" t="0" r="r" b="b"/>
              <a:pathLst>
                <a:path w="610" h="1220">
                  <a:moveTo>
                    <a:pt x="30" y="0"/>
                  </a:moveTo>
                  <a:lnTo>
                    <a:pt x="40" y="44"/>
                  </a:lnTo>
                  <a:lnTo>
                    <a:pt x="65" y="154"/>
                  </a:lnTo>
                  <a:lnTo>
                    <a:pt x="81" y="230"/>
                  </a:lnTo>
                  <a:lnTo>
                    <a:pt x="95" y="316"/>
                  </a:lnTo>
                  <a:lnTo>
                    <a:pt x="108" y="410"/>
                  </a:lnTo>
                  <a:lnTo>
                    <a:pt x="116" y="513"/>
                  </a:lnTo>
                  <a:lnTo>
                    <a:pt x="122" y="599"/>
                  </a:lnTo>
                  <a:lnTo>
                    <a:pt x="122" y="688"/>
                  </a:lnTo>
                  <a:lnTo>
                    <a:pt x="118" y="778"/>
                  </a:lnTo>
                  <a:lnTo>
                    <a:pt x="108" y="863"/>
                  </a:lnTo>
                  <a:lnTo>
                    <a:pt x="102" y="907"/>
                  </a:lnTo>
                  <a:lnTo>
                    <a:pt x="95" y="949"/>
                  </a:lnTo>
                  <a:lnTo>
                    <a:pt x="84" y="990"/>
                  </a:lnTo>
                  <a:lnTo>
                    <a:pt x="70" y="1028"/>
                  </a:lnTo>
                  <a:lnTo>
                    <a:pt x="56" y="1066"/>
                  </a:lnTo>
                  <a:lnTo>
                    <a:pt x="40" y="1103"/>
                  </a:lnTo>
                  <a:lnTo>
                    <a:pt x="22" y="1138"/>
                  </a:lnTo>
                  <a:lnTo>
                    <a:pt x="0" y="1170"/>
                  </a:lnTo>
                  <a:lnTo>
                    <a:pt x="11" y="1177"/>
                  </a:lnTo>
                  <a:lnTo>
                    <a:pt x="38" y="1188"/>
                  </a:lnTo>
                  <a:lnTo>
                    <a:pt x="81" y="1200"/>
                  </a:lnTo>
                  <a:lnTo>
                    <a:pt x="108" y="1206"/>
                  </a:lnTo>
                  <a:lnTo>
                    <a:pt x="138" y="1211"/>
                  </a:lnTo>
                  <a:lnTo>
                    <a:pt x="173" y="1216"/>
                  </a:lnTo>
                  <a:lnTo>
                    <a:pt x="210" y="1220"/>
                  </a:lnTo>
                  <a:lnTo>
                    <a:pt x="254" y="1220"/>
                  </a:lnTo>
                  <a:lnTo>
                    <a:pt x="297" y="1216"/>
                  </a:lnTo>
                  <a:lnTo>
                    <a:pt x="346" y="1211"/>
                  </a:lnTo>
                  <a:lnTo>
                    <a:pt x="397" y="1204"/>
                  </a:lnTo>
                  <a:lnTo>
                    <a:pt x="451" y="1190"/>
                  </a:lnTo>
                  <a:lnTo>
                    <a:pt x="507" y="1170"/>
                  </a:lnTo>
                  <a:lnTo>
                    <a:pt x="518" y="1142"/>
                  </a:lnTo>
                  <a:lnTo>
                    <a:pt x="546" y="1057"/>
                  </a:lnTo>
                  <a:lnTo>
                    <a:pt x="559" y="999"/>
                  </a:lnTo>
                  <a:lnTo>
                    <a:pt x="575" y="931"/>
                  </a:lnTo>
                  <a:lnTo>
                    <a:pt x="589" y="852"/>
                  </a:lnTo>
                  <a:lnTo>
                    <a:pt x="599" y="769"/>
                  </a:lnTo>
                  <a:lnTo>
                    <a:pt x="608" y="680"/>
                  </a:lnTo>
                  <a:lnTo>
                    <a:pt x="610" y="585"/>
                  </a:lnTo>
                  <a:lnTo>
                    <a:pt x="608" y="537"/>
                  </a:lnTo>
                  <a:lnTo>
                    <a:pt x="608" y="488"/>
                  </a:lnTo>
                  <a:lnTo>
                    <a:pt x="602" y="440"/>
                  </a:lnTo>
                  <a:lnTo>
                    <a:pt x="597" y="391"/>
                  </a:lnTo>
                  <a:lnTo>
                    <a:pt x="589" y="340"/>
                  </a:lnTo>
                  <a:lnTo>
                    <a:pt x="578" y="292"/>
                  </a:lnTo>
                  <a:lnTo>
                    <a:pt x="564" y="240"/>
                  </a:lnTo>
                  <a:lnTo>
                    <a:pt x="551" y="191"/>
                  </a:lnTo>
                  <a:lnTo>
                    <a:pt x="532" y="143"/>
                  </a:lnTo>
                  <a:lnTo>
                    <a:pt x="511" y="95"/>
                  </a:lnTo>
                  <a:lnTo>
                    <a:pt x="486" y="49"/>
                  </a:lnTo>
                  <a:lnTo>
                    <a:pt x="459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3DF5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47"/>
            <p:cNvSpPr/>
            <p:nvPr/>
          </p:nvSpPr>
          <p:spPr bwMode="auto">
            <a:xfrm>
              <a:off x="2943" y="2371"/>
              <a:ext cx="56" cy="112"/>
            </a:xfrm>
            <a:custGeom>
              <a:avLst/>
              <a:gdLst/>
              <a:ahLst/>
              <a:cxnLst>
                <a:cxn ang="0">
                  <a:pos x="28" y="10"/>
                </a:cxn>
                <a:cxn ang="0">
                  <a:pos x="57" y="129"/>
                </a:cxn>
                <a:cxn ang="0">
                  <a:pos x="90" y="301"/>
                </a:cxn>
                <a:cxn ang="0">
                  <a:pos x="108" y="444"/>
                </a:cxn>
                <a:cxn ang="0">
                  <a:pos x="119" y="592"/>
                </a:cxn>
                <a:cxn ang="0">
                  <a:pos x="119" y="739"/>
                </a:cxn>
                <a:cxn ang="0">
                  <a:pos x="106" y="876"/>
                </a:cxn>
                <a:cxn ang="0">
                  <a:pos x="80" y="1006"/>
                </a:cxn>
                <a:cxn ang="0">
                  <a:pos x="46" y="1094"/>
                </a:cxn>
                <a:cxn ang="0">
                  <a:pos x="17" y="1149"/>
                </a:cxn>
                <a:cxn ang="0">
                  <a:pos x="0" y="1181"/>
                </a:cxn>
                <a:cxn ang="0">
                  <a:pos x="20" y="1195"/>
                </a:cxn>
                <a:cxn ang="0">
                  <a:pos x="68" y="1211"/>
                </a:cxn>
                <a:cxn ang="0">
                  <a:pos x="144" y="1227"/>
                </a:cxn>
                <a:cxn ang="0">
                  <a:pos x="244" y="1234"/>
                </a:cxn>
                <a:cxn ang="0">
                  <a:pos x="370" y="1223"/>
                </a:cxn>
                <a:cxn ang="0">
                  <a:pos x="441" y="1211"/>
                </a:cxn>
                <a:cxn ang="0">
                  <a:pos x="517" y="1186"/>
                </a:cxn>
                <a:cxn ang="0">
                  <a:pos x="538" y="1135"/>
                </a:cxn>
                <a:cxn ang="0">
                  <a:pos x="573" y="1006"/>
                </a:cxn>
                <a:cxn ang="0">
                  <a:pos x="608" y="820"/>
                </a:cxn>
                <a:cxn ang="0">
                  <a:pos x="619" y="709"/>
                </a:cxn>
                <a:cxn ang="0">
                  <a:pos x="624" y="590"/>
                </a:cxn>
                <a:cxn ang="0">
                  <a:pos x="616" y="444"/>
                </a:cxn>
                <a:cxn ang="0">
                  <a:pos x="591" y="295"/>
                </a:cxn>
                <a:cxn ang="0">
                  <a:pos x="546" y="147"/>
                </a:cxn>
                <a:cxn ang="0">
                  <a:pos x="511" y="74"/>
                </a:cxn>
                <a:cxn ang="0">
                  <a:pos x="473" y="5"/>
                </a:cxn>
                <a:cxn ang="0">
                  <a:pos x="36" y="0"/>
                </a:cxn>
                <a:cxn ang="0">
                  <a:pos x="28" y="10"/>
                </a:cxn>
                <a:cxn ang="0">
                  <a:pos x="36" y="16"/>
                </a:cxn>
                <a:cxn ang="0">
                  <a:pos x="465" y="7"/>
                </a:cxn>
                <a:cxn ang="0">
                  <a:pos x="478" y="48"/>
                </a:cxn>
                <a:cxn ang="0">
                  <a:pos x="513" y="118"/>
                </a:cxn>
                <a:cxn ang="0">
                  <a:pos x="554" y="226"/>
                </a:cxn>
                <a:cxn ang="0">
                  <a:pos x="589" y="371"/>
                </a:cxn>
                <a:cxn ang="0">
                  <a:pos x="605" y="520"/>
                </a:cxn>
                <a:cxn ang="0">
                  <a:pos x="605" y="649"/>
                </a:cxn>
                <a:cxn ang="0">
                  <a:pos x="598" y="762"/>
                </a:cxn>
                <a:cxn ang="0">
                  <a:pos x="575" y="916"/>
                </a:cxn>
                <a:cxn ang="0">
                  <a:pos x="538" y="1075"/>
                </a:cxn>
                <a:cxn ang="0">
                  <a:pos x="511" y="1165"/>
                </a:cxn>
                <a:cxn ang="0">
                  <a:pos x="513" y="1177"/>
                </a:cxn>
                <a:cxn ang="0">
                  <a:pos x="473" y="1184"/>
                </a:cxn>
                <a:cxn ang="0">
                  <a:pos x="368" y="1207"/>
                </a:cxn>
                <a:cxn ang="0">
                  <a:pos x="244" y="1218"/>
                </a:cxn>
                <a:cxn ang="0">
                  <a:pos x="147" y="1211"/>
                </a:cxn>
                <a:cxn ang="0">
                  <a:pos x="71" y="1195"/>
                </a:cxn>
                <a:cxn ang="0">
                  <a:pos x="28" y="1177"/>
                </a:cxn>
                <a:cxn ang="0">
                  <a:pos x="11" y="1170"/>
                </a:cxn>
                <a:cxn ang="0">
                  <a:pos x="14" y="1184"/>
                </a:cxn>
                <a:cxn ang="0">
                  <a:pos x="46" y="1129"/>
                </a:cxn>
                <a:cxn ang="0">
                  <a:pos x="73" y="1070"/>
                </a:cxn>
                <a:cxn ang="0">
                  <a:pos x="112" y="946"/>
                </a:cxn>
                <a:cxn ang="0">
                  <a:pos x="131" y="808"/>
                </a:cxn>
                <a:cxn ang="0">
                  <a:pos x="136" y="668"/>
                </a:cxn>
                <a:cxn ang="0">
                  <a:pos x="131" y="520"/>
                </a:cxn>
                <a:cxn ang="0">
                  <a:pos x="108" y="323"/>
                </a:cxn>
                <a:cxn ang="0">
                  <a:pos x="80" y="159"/>
                </a:cxn>
                <a:cxn ang="0">
                  <a:pos x="41" y="7"/>
                </a:cxn>
                <a:cxn ang="0">
                  <a:pos x="36" y="16"/>
                </a:cxn>
              </a:cxnLst>
              <a:rect l="0" t="0" r="r" b="b"/>
              <a:pathLst>
                <a:path w="624" h="1234">
                  <a:moveTo>
                    <a:pt x="36" y="7"/>
                  </a:moveTo>
                  <a:lnTo>
                    <a:pt x="28" y="10"/>
                  </a:lnTo>
                  <a:lnTo>
                    <a:pt x="39" y="51"/>
                  </a:lnTo>
                  <a:lnTo>
                    <a:pt x="57" y="129"/>
                  </a:lnTo>
                  <a:lnTo>
                    <a:pt x="80" y="239"/>
                  </a:lnTo>
                  <a:lnTo>
                    <a:pt x="90" y="301"/>
                  </a:lnTo>
                  <a:lnTo>
                    <a:pt x="98" y="371"/>
                  </a:lnTo>
                  <a:lnTo>
                    <a:pt x="108" y="444"/>
                  </a:lnTo>
                  <a:lnTo>
                    <a:pt x="114" y="520"/>
                  </a:lnTo>
                  <a:lnTo>
                    <a:pt x="119" y="592"/>
                  </a:lnTo>
                  <a:lnTo>
                    <a:pt x="119" y="668"/>
                  </a:lnTo>
                  <a:lnTo>
                    <a:pt x="119" y="739"/>
                  </a:lnTo>
                  <a:lnTo>
                    <a:pt x="114" y="808"/>
                  </a:lnTo>
                  <a:lnTo>
                    <a:pt x="106" y="876"/>
                  </a:lnTo>
                  <a:lnTo>
                    <a:pt x="96" y="940"/>
                  </a:lnTo>
                  <a:lnTo>
                    <a:pt x="80" y="1006"/>
                  </a:lnTo>
                  <a:lnTo>
                    <a:pt x="57" y="1064"/>
                  </a:lnTo>
                  <a:lnTo>
                    <a:pt x="46" y="1094"/>
                  </a:lnTo>
                  <a:lnTo>
                    <a:pt x="34" y="1121"/>
                  </a:lnTo>
                  <a:lnTo>
                    <a:pt x="17" y="1149"/>
                  </a:lnTo>
                  <a:lnTo>
                    <a:pt x="0" y="1172"/>
                  </a:lnTo>
                  <a:lnTo>
                    <a:pt x="0" y="1181"/>
                  </a:lnTo>
                  <a:lnTo>
                    <a:pt x="4" y="1186"/>
                  </a:lnTo>
                  <a:lnTo>
                    <a:pt x="20" y="1195"/>
                  </a:lnTo>
                  <a:lnTo>
                    <a:pt x="41" y="1202"/>
                  </a:lnTo>
                  <a:lnTo>
                    <a:pt x="68" y="1211"/>
                  </a:lnTo>
                  <a:lnTo>
                    <a:pt x="101" y="1218"/>
                  </a:lnTo>
                  <a:lnTo>
                    <a:pt x="144" y="1227"/>
                  </a:lnTo>
                  <a:lnTo>
                    <a:pt x="190" y="1234"/>
                  </a:lnTo>
                  <a:lnTo>
                    <a:pt x="244" y="1234"/>
                  </a:lnTo>
                  <a:lnTo>
                    <a:pt x="306" y="1232"/>
                  </a:lnTo>
                  <a:lnTo>
                    <a:pt x="370" y="1223"/>
                  </a:lnTo>
                  <a:lnTo>
                    <a:pt x="405" y="1218"/>
                  </a:lnTo>
                  <a:lnTo>
                    <a:pt x="441" y="1211"/>
                  </a:lnTo>
                  <a:lnTo>
                    <a:pt x="478" y="1200"/>
                  </a:lnTo>
                  <a:lnTo>
                    <a:pt x="517" y="1186"/>
                  </a:lnTo>
                  <a:lnTo>
                    <a:pt x="522" y="1181"/>
                  </a:lnTo>
                  <a:lnTo>
                    <a:pt x="538" y="1135"/>
                  </a:lnTo>
                  <a:lnTo>
                    <a:pt x="554" y="1078"/>
                  </a:lnTo>
                  <a:lnTo>
                    <a:pt x="573" y="1006"/>
                  </a:lnTo>
                  <a:lnTo>
                    <a:pt x="591" y="919"/>
                  </a:lnTo>
                  <a:lnTo>
                    <a:pt x="608" y="820"/>
                  </a:lnTo>
                  <a:lnTo>
                    <a:pt x="614" y="765"/>
                  </a:lnTo>
                  <a:lnTo>
                    <a:pt x="619" y="709"/>
                  </a:lnTo>
                  <a:lnTo>
                    <a:pt x="621" y="652"/>
                  </a:lnTo>
                  <a:lnTo>
                    <a:pt x="624" y="590"/>
                  </a:lnTo>
                  <a:lnTo>
                    <a:pt x="621" y="520"/>
                  </a:lnTo>
                  <a:lnTo>
                    <a:pt x="616" y="444"/>
                  </a:lnTo>
                  <a:lnTo>
                    <a:pt x="605" y="369"/>
                  </a:lnTo>
                  <a:lnTo>
                    <a:pt x="591" y="295"/>
                  </a:lnTo>
                  <a:lnTo>
                    <a:pt x="570" y="221"/>
                  </a:lnTo>
                  <a:lnTo>
                    <a:pt x="546" y="147"/>
                  </a:lnTo>
                  <a:lnTo>
                    <a:pt x="529" y="110"/>
                  </a:lnTo>
                  <a:lnTo>
                    <a:pt x="511" y="74"/>
                  </a:lnTo>
                  <a:lnTo>
                    <a:pt x="492" y="39"/>
                  </a:lnTo>
                  <a:lnTo>
                    <a:pt x="473" y="5"/>
                  </a:lnTo>
                  <a:lnTo>
                    <a:pt x="465" y="0"/>
                  </a:lnTo>
                  <a:lnTo>
                    <a:pt x="36" y="0"/>
                  </a:lnTo>
                  <a:lnTo>
                    <a:pt x="28" y="5"/>
                  </a:lnTo>
                  <a:lnTo>
                    <a:pt x="28" y="10"/>
                  </a:lnTo>
                  <a:lnTo>
                    <a:pt x="36" y="7"/>
                  </a:lnTo>
                  <a:lnTo>
                    <a:pt x="36" y="16"/>
                  </a:lnTo>
                  <a:lnTo>
                    <a:pt x="465" y="16"/>
                  </a:lnTo>
                  <a:lnTo>
                    <a:pt x="465" y="7"/>
                  </a:lnTo>
                  <a:lnTo>
                    <a:pt x="460" y="12"/>
                  </a:lnTo>
                  <a:lnTo>
                    <a:pt x="478" y="48"/>
                  </a:lnTo>
                  <a:lnTo>
                    <a:pt x="497" y="83"/>
                  </a:lnTo>
                  <a:lnTo>
                    <a:pt x="513" y="118"/>
                  </a:lnTo>
                  <a:lnTo>
                    <a:pt x="529" y="152"/>
                  </a:lnTo>
                  <a:lnTo>
                    <a:pt x="554" y="226"/>
                  </a:lnTo>
                  <a:lnTo>
                    <a:pt x="575" y="299"/>
                  </a:lnTo>
                  <a:lnTo>
                    <a:pt x="589" y="371"/>
                  </a:lnTo>
                  <a:lnTo>
                    <a:pt x="600" y="447"/>
                  </a:lnTo>
                  <a:lnTo>
                    <a:pt x="605" y="520"/>
                  </a:lnTo>
                  <a:lnTo>
                    <a:pt x="608" y="590"/>
                  </a:lnTo>
                  <a:lnTo>
                    <a:pt x="605" y="649"/>
                  </a:lnTo>
                  <a:lnTo>
                    <a:pt x="603" y="709"/>
                  </a:lnTo>
                  <a:lnTo>
                    <a:pt x="598" y="762"/>
                  </a:lnTo>
                  <a:lnTo>
                    <a:pt x="591" y="817"/>
                  </a:lnTo>
                  <a:lnTo>
                    <a:pt x="575" y="916"/>
                  </a:lnTo>
                  <a:lnTo>
                    <a:pt x="557" y="1002"/>
                  </a:lnTo>
                  <a:lnTo>
                    <a:pt x="538" y="1075"/>
                  </a:lnTo>
                  <a:lnTo>
                    <a:pt x="522" y="1129"/>
                  </a:lnTo>
                  <a:lnTo>
                    <a:pt x="511" y="1165"/>
                  </a:lnTo>
                  <a:lnTo>
                    <a:pt x="508" y="1175"/>
                  </a:lnTo>
                  <a:lnTo>
                    <a:pt x="513" y="1177"/>
                  </a:lnTo>
                  <a:lnTo>
                    <a:pt x="511" y="1170"/>
                  </a:lnTo>
                  <a:lnTo>
                    <a:pt x="473" y="1184"/>
                  </a:lnTo>
                  <a:lnTo>
                    <a:pt x="439" y="1195"/>
                  </a:lnTo>
                  <a:lnTo>
                    <a:pt x="368" y="1207"/>
                  </a:lnTo>
                  <a:lnTo>
                    <a:pt x="303" y="1216"/>
                  </a:lnTo>
                  <a:lnTo>
                    <a:pt x="244" y="1218"/>
                  </a:lnTo>
                  <a:lnTo>
                    <a:pt x="193" y="1218"/>
                  </a:lnTo>
                  <a:lnTo>
                    <a:pt x="147" y="1211"/>
                  </a:lnTo>
                  <a:lnTo>
                    <a:pt x="106" y="1205"/>
                  </a:lnTo>
                  <a:lnTo>
                    <a:pt x="71" y="1195"/>
                  </a:lnTo>
                  <a:lnTo>
                    <a:pt x="46" y="1186"/>
                  </a:lnTo>
                  <a:lnTo>
                    <a:pt x="28" y="1177"/>
                  </a:lnTo>
                  <a:lnTo>
                    <a:pt x="14" y="1172"/>
                  </a:lnTo>
                  <a:lnTo>
                    <a:pt x="11" y="1170"/>
                  </a:lnTo>
                  <a:lnTo>
                    <a:pt x="6" y="1177"/>
                  </a:lnTo>
                  <a:lnTo>
                    <a:pt x="14" y="1184"/>
                  </a:lnTo>
                  <a:lnTo>
                    <a:pt x="30" y="1156"/>
                  </a:lnTo>
                  <a:lnTo>
                    <a:pt x="46" y="1129"/>
                  </a:lnTo>
                  <a:lnTo>
                    <a:pt x="60" y="1100"/>
                  </a:lnTo>
                  <a:lnTo>
                    <a:pt x="73" y="1070"/>
                  </a:lnTo>
                  <a:lnTo>
                    <a:pt x="96" y="1011"/>
                  </a:lnTo>
                  <a:lnTo>
                    <a:pt x="112" y="946"/>
                  </a:lnTo>
                  <a:lnTo>
                    <a:pt x="122" y="878"/>
                  </a:lnTo>
                  <a:lnTo>
                    <a:pt x="131" y="808"/>
                  </a:lnTo>
                  <a:lnTo>
                    <a:pt x="136" y="739"/>
                  </a:lnTo>
                  <a:lnTo>
                    <a:pt x="136" y="668"/>
                  </a:lnTo>
                  <a:lnTo>
                    <a:pt x="136" y="592"/>
                  </a:lnTo>
                  <a:lnTo>
                    <a:pt x="131" y="520"/>
                  </a:lnTo>
                  <a:lnTo>
                    <a:pt x="122" y="417"/>
                  </a:lnTo>
                  <a:lnTo>
                    <a:pt x="108" y="323"/>
                  </a:lnTo>
                  <a:lnTo>
                    <a:pt x="96" y="237"/>
                  </a:lnTo>
                  <a:lnTo>
                    <a:pt x="80" y="159"/>
                  </a:lnTo>
                  <a:lnTo>
                    <a:pt x="52" y="48"/>
                  </a:lnTo>
                  <a:lnTo>
                    <a:pt x="41" y="7"/>
                  </a:lnTo>
                  <a:lnTo>
                    <a:pt x="36" y="7"/>
                  </a:lnTo>
                  <a:lnTo>
                    <a:pt x="36" y="16"/>
                  </a:lnTo>
                  <a:lnTo>
                    <a:pt x="36" y="7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48"/>
            <p:cNvSpPr/>
            <p:nvPr/>
          </p:nvSpPr>
          <p:spPr bwMode="auto">
            <a:xfrm>
              <a:off x="2949" y="2372"/>
              <a:ext cx="57" cy="111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8" y="38"/>
                </a:cxn>
                <a:cxn ang="0">
                  <a:pos x="71" y="135"/>
                </a:cxn>
                <a:cxn ang="0">
                  <a:pos x="84" y="203"/>
                </a:cxn>
                <a:cxn ang="0">
                  <a:pos x="94" y="281"/>
                </a:cxn>
                <a:cxn ang="0">
                  <a:pos x="108" y="367"/>
                </a:cxn>
                <a:cxn ang="0">
                  <a:pos x="117" y="459"/>
                </a:cxn>
                <a:cxn ang="0">
                  <a:pos x="124" y="555"/>
                </a:cxn>
                <a:cxn ang="0">
                  <a:pos x="127" y="656"/>
                </a:cxn>
                <a:cxn ang="0">
                  <a:pos x="124" y="755"/>
                </a:cxn>
                <a:cxn ang="0">
                  <a:pos x="119" y="804"/>
                </a:cxn>
                <a:cxn ang="0">
                  <a:pos x="117" y="852"/>
                </a:cxn>
                <a:cxn ang="0">
                  <a:pos x="108" y="901"/>
                </a:cxn>
                <a:cxn ang="0">
                  <a:pos x="100" y="947"/>
                </a:cxn>
                <a:cxn ang="0">
                  <a:pos x="89" y="995"/>
                </a:cxn>
                <a:cxn ang="0">
                  <a:pos x="76" y="1039"/>
                </a:cxn>
                <a:cxn ang="0">
                  <a:pos x="60" y="1082"/>
                </a:cxn>
                <a:cxn ang="0">
                  <a:pos x="43" y="1122"/>
                </a:cxn>
                <a:cxn ang="0">
                  <a:pos x="25" y="1160"/>
                </a:cxn>
                <a:cxn ang="0">
                  <a:pos x="0" y="1198"/>
                </a:cxn>
                <a:cxn ang="0">
                  <a:pos x="11" y="1200"/>
                </a:cxn>
                <a:cxn ang="0">
                  <a:pos x="38" y="1209"/>
                </a:cxn>
                <a:cxn ang="0">
                  <a:pos x="84" y="1220"/>
                </a:cxn>
                <a:cxn ang="0">
                  <a:pos x="144" y="1225"/>
                </a:cxn>
                <a:cxn ang="0">
                  <a:pos x="181" y="1227"/>
                </a:cxn>
                <a:cxn ang="0">
                  <a:pos x="219" y="1227"/>
                </a:cxn>
                <a:cxn ang="0">
                  <a:pos x="262" y="1227"/>
                </a:cxn>
                <a:cxn ang="0">
                  <a:pos x="308" y="1222"/>
                </a:cxn>
                <a:cxn ang="0">
                  <a:pos x="356" y="1214"/>
                </a:cxn>
                <a:cxn ang="0">
                  <a:pos x="407" y="1204"/>
                </a:cxn>
                <a:cxn ang="0">
                  <a:pos x="464" y="1190"/>
                </a:cxn>
                <a:cxn ang="0">
                  <a:pos x="522" y="1170"/>
                </a:cxn>
                <a:cxn ang="0">
                  <a:pos x="532" y="1142"/>
                </a:cxn>
                <a:cxn ang="0">
                  <a:pos x="556" y="1057"/>
                </a:cxn>
                <a:cxn ang="0">
                  <a:pos x="570" y="999"/>
                </a:cxn>
                <a:cxn ang="0">
                  <a:pos x="586" y="931"/>
                </a:cxn>
                <a:cxn ang="0">
                  <a:pos x="600" y="852"/>
                </a:cxn>
                <a:cxn ang="0">
                  <a:pos x="610" y="769"/>
                </a:cxn>
                <a:cxn ang="0">
                  <a:pos x="618" y="680"/>
                </a:cxn>
                <a:cxn ang="0">
                  <a:pos x="621" y="585"/>
                </a:cxn>
                <a:cxn ang="0">
                  <a:pos x="621" y="537"/>
                </a:cxn>
                <a:cxn ang="0">
                  <a:pos x="618" y="488"/>
                </a:cxn>
                <a:cxn ang="0">
                  <a:pos x="613" y="440"/>
                </a:cxn>
                <a:cxn ang="0">
                  <a:pos x="607" y="391"/>
                </a:cxn>
                <a:cxn ang="0">
                  <a:pos x="600" y="340"/>
                </a:cxn>
                <a:cxn ang="0">
                  <a:pos x="589" y="292"/>
                </a:cxn>
                <a:cxn ang="0">
                  <a:pos x="578" y="240"/>
                </a:cxn>
                <a:cxn ang="0">
                  <a:pos x="561" y="191"/>
                </a:cxn>
                <a:cxn ang="0">
                  <a:pos x="543" y="143"/>
                </a:cxn>
                <a:cxn ang="0">
                  <a:pos x="522" y="95"/>
                </a:cxn>
                <a:cxn ang="0">
                  <a:pos x="499" y="49"/>
                </a:cxn>
                <a:cxn ang="0">
                  <a:pos x="473" y="0"/>
                </a:cxn>
                <a:cxn ang="0">
                  <a:pos x="41" y="0"/>
                </a:cxn>
              </a:cxnLst>
              <a:rect l="0" t="0" r="r" b="b"/>
              <a:pathLst>
                <a:path w="621" h="1227">
                  <a:moveTo>
                    <a:pt x="41" y="0"/>
                  </a:moveTo>
                  <a:lnTo>
                    <a:pt x="48" y="38"/>
                  </a:lnTo>
                  <a:lnTo>
                    <a:pt x="71" y="135"/>
                  </a:lnTo>
                  <a:lnTo>
                    <a:pt x="84" y="203"/>
                  </a:lnTo>
                  <a:lnTo>
                    <a:pt x="94" y="281"/>
                  </a:lnTo>
                  <a:lnTo>
                    <a:pt x="108" y="367"/>
                  </a:lnTo>
                  <a:lnTo>
                    <a:pt x="117" y="459"/>
                  </a:lnTo>
                  <a:lnTo>
                    <a:pt x="124" y="555"/>
                  </a:lnTo>
                  <a:lnTo>
                    <a:pt x="127" y="656"/>
                  </a:lnTo>
                  <a:lnTo>
                    <a:pt x="124" y="755"/>
                  </a:lnTo>
                  <a:lnTo>
                    <a:pt x="119" y="804"/>
                  </a:lnTo>
                  <a:lnTo>
                    <a:pt x="117" y="852"/>
                  </a:lnTo>
                  <a:lnTo>
                    <a:pt x="108" y="901"/>
                  </a:lnTo>
                  <a:lnTo>
                    <a:pt x="100" y="947"/>
                  </a:lnTo>
                  <a:lnTo>
                    <a:pt x="89" y="995"/>
                  </a:lnTo>
                  <a:lnTo>
                    <a:pt x="76" y="1039"/>
                  </a:lnTo>
                  <a:lnTo>
                    <a:pt x="60" y="1082"/>
                  </a:lnTo>
                  <a:lnTo>
                    <a:pt x="43" y="1122"/>
                  </a:lnTo>
                  <a:lnTo>
                    <a:pt x="25" y="1160"/>
                  </a:lnTo>
                  <a:lnTo>
                    <a:pt x="0" y="1198"/>
                  </a:lnTo>
                  <a:lnTo>
                    <a:pt x="11" y="1200"/>
                  </a:lnTo>
                  <a:lnTo>
                    <a:pt x="38" y="1209"/>
                  </a:lnTo>
                  <a:lnTo>
                    <a:pt x="84" y="1220"/>
                  </a:lnTo>
                  <a:lnTo>
                    <a:pt x="144" y="1225"/>
                  </a:lnTo>
                  <a:lnTo>
                    <a:pt x="181" y="1227"/>
                  </a:lnTo>
                  <a:lnTo>
                    <a:pt x="219" y="1227"/>
                  </a:lnTo>
                  <a:lnTo>
                    <a:pt x="262" y="1227"/>
                  </a:lnTo>
                  <a:lnTo>
                    <a:pt x="308" y="1222"/>
                  </a:lnTo>
                  <a:lnTo>
                    <a:pt x="356" y="1214"/>
                  </a:lnTo>
                  <a:lnTo>
                    <a:pt x="407" y="1204"/>
                  </a:lnTo>
                  <a:lnTo>
                    <a:pt x="464" y="1190"/>
                  </a:lnTo>
                  <a:lnTo>
                    <a:pt x="522" y="1170"/>
                  </a:lnTo>
                  <a:lnTo>
                    <a:pt x="532" y="1142"/>
                  </a:lnTo>
                  <a:lnTo>
                    <a:pt x="556" y="1057"/>
                  </a:lnTo>
                  <a:lnTo>
                    <a:pt x="570" y="999"/>
                  </a:lnTo>
                  <a:lnTo>
                    <a:pt x="586" y="931"/>
                  </a:lnTo>
                  <a:lnTo>
                    <a:pt x="600" y="852"/>
                  </a:lnTo>
                  <a:lnTo>
                    <a:pt x="610" y="769"/>
                  </a:lnTo>
                  <a:lnTo>
                    <a:pt x="618" y="680"/>
                  </a:lnTo>
                  <a:lnTo>
                    <a:pt x="621" y="585"/>
                  </a:lnTo>
                  <a:lnTo>
                    <a:pt x="621" y="537"/>
                  </a:lnTo>
                  <a:lnTo>
                    <a:pt x="618" y="488"/>
                  </a:lnTo>
                  <a:lnTo>
                    <a:pt x="613" y="440"/>
                  </a:lnTo>
                  <a:lnTo>
                    <a:pt x="607" y="391"/>
                  </a:lnTo>
                  <a:lnTo>
                    <a:pt x="600" y="340"/>
                  </a:lnTo>
                  <a:lnTo>
                    <a:pt x="589" y="292"/>
                  </a:lnTo>
                  <a:lnTo>
                    <a:pt x="578" y="240"/>
                  </a:lnTo>
                  <a:lnTo>
                    <a:pt x="561" y="191"/>
                  </a:lnTo>
                  <a:lnTo>
                    <a:pt x="543" y="143"/>
                  </a:lnTo>
                  <a:lnTo>
                    <a:pt x="522" y="95"/>
                  </a:lnTo>
                  <a:lnTo>
                    <a:pt x="499" y="49"/>
                  </a:lnTo>
                  <a:lnTo>
                    <a:pt x="473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8F6C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49"/>
            <p:cNvSpPr/>
            <p:nvPr/>
          </p:nvSpPr>
          <p:spPr bwMode="auto">
            <a:xfrm>
              <a:off x="2949" y="2371"/>
              <a:ext cx="58" cy="113"/>
            </a:xfrm>
            <a:custGeom>
              <a:avLst/>
              <a:gdLst/>
              <a:ahLst/>
              <a:cxnLst>
                <a:cxn ang="0">
                  <a:pos x="40" y="10"/>
                </a:cxn>
                <a:cxn ang="0">
                  <a:pos x="76" y="169"/>
                </a:cxn>
                <a:cxn ang="0">
                  <a:pos x="100" y="313"/>
                </a:cxn>
                <a:cxn ang="0">
                  <a:pos x="119" y="482"/>
                </a:cxn>
                <a:cxn ang="0">
                  <a:pos x="127" y="668"/>
                </a:cxn>
                <a:cxn ang="0">
                  <a:pos x="119" y="813"/>
                </a:cxn>
                <a:cxn ang="0">
                  <a:pos x="100" y="956"/>
                </a:cxn>
                <a:cxn ang="0">
                  <a:pos x="63" y="1087"/>
                </a:cxn>
                <a:cxn ang="0">
                  <a:pos x="35" y="1145"/>
                </a:cxn>
                <a:cxn ang="0">
                  <a:pos x="3" y="1200"/>
                </a:cxn>
                <a:cxn ang="0">
                  <a:pos x="5" y="1213"/>
                </a:cxn>
                <a:cxn ang="0">
                  <a:pos x="63" y="1229"/>
                </a:cxn>
                <a:cxn ang="0">
                  <a:pos x="127" y="1237"/>
                </a:cxn>
                <a:cxn ang="0">
                  <a:pos x="213" y="1243"/>
                </a:cxn>
                <a:cxn ang="0">
                  <a:pos x="318" y="1237"/>
                </a:cxn>
                <a:cxn ang="0">
                  <a:pos x="399" y="1223"/>
                </a:cxn>
                <a:cxn ang="0">
                  <a:pos x="486" y="1200"/>
                </a:cxn>
                <a:cxn ang="0">
                  <a:pos x="537" y="1181"/>
                </a:cxn>
                <a:cxn ang="0">
                  <a:pos x="567" y="1078"/>
                </a:cxn>
                <a:cxn ang="0">
                  <a:pos x="604" y="919"/>
                </a:cxn>
                <a:cxn ang="0">
                  <a:pos x="629" y="765"/>
                </a:cxn>
                <a:cxn ang="0">
                  <a:pos x="638" y="652"/>
                </a:cxn>
                <a:cxn ang="0">
                  <a:pos x="634" y="520"/>
                </a:cxn>
                <a:cxn ang="0">
                  <a:pos x="621" y="369"/>
                </a:cxn>
                <a:cxn ang="0">
                  <a:pos x="586" y="221"/>
                </a:cxn>
                <a:cxn ang="0">
                  <a:pos x="543" y="110"/>
                </a:cxn>
                <a:cxn ang="0">
                  <a:pos x="507" y="39"/>
                </a:cxn>
                <a:cxn ang="0">
                  <a:pos x="481" y="0"/>
                </a:cxn>
                <a:cxn ang="0">
                  <a:pos x="40" y="5"/>
                </a:cxn>
                <a:cxn ang="0">
                  <a:pos x="49" y="7"/>
                </a:cxn>
                <a:cxn ang="0">
                  <a:pos x="481" y="16"/>
                </a:cxn>
                <a:cxn ang="0">
                  <a:pos x="472" y="12"/>
                </a:cxn>
                <a:cxn ang="0">
                  <a:pos x="510" y="83"/>
                </a:cxn>
                <a:cxn ang="0">
                  <a:pos x="543" y="152"/>
                </a:cxn>
                <a:cxn ang="0">
                  <a:pos x="588" y="299"/>
                </a:cxn>
                <a:cxn ang="0">
                  <a:pos x="613" y="447"/>
                </a:cxn>
                <a:cxn ang="0">
                  <a:pos x="621" y="590"/>
                </a:cxn>
                <a:cxn ang="0">
                  <a:pos x="615" y="709"/>
                </a:cxn>
                <a:cxn ang="0">
                  <a:pos x="604" y="817"/>
                </a:cxn>
                <a:cxn ang="0">
                  <a:pos x="572" y="1002"/>
                </a:cxn>
                <a:cxn ang="0">
                  <a:pos x="537" y="1129"/>
                </a:cxn>
                <a:cxn ang="0">
                  <a:pos x="521" y="1175"/>
                </a:cxn>
                <a:cxn ang="0">
                  <a:pos x="527" y="1170"/>
                </a:cxn>
                <a:cxn ang="0">
                  <a:pos x="438" y="1197"/>
                </a:cxn>
                <a:cxn ang="0">
                  <a:pos x="353" y="1216"/>
                </a:cxn>
                <a:cxn ang="0">
                  <a:pos x="281" y="1223"/>
                </a:cxn>
                <a:cxn ang="0">
                  <a:pos x="168" y="1227"/>
                </a:cxn>
                <a:cxn ang="0">
                  <a:pos x="95" y="1218"/>
                </a:cxn>
                <a:cxn ang="0">
                  <a:pos x="24" y="1202"/>
                </a:cxn>
                <a:cxn ang="0">
                  <a:pos x="12" y="1197"/>
                </a:cxn>
                <a:cxn ang="0">
                  <a:pos x="17" y="1211"/>
                </a:cxn>
                <a:cxn ang="0">
                  <a:pos x="49" y="1154"/>
                </a:cxn>
                <a:cxn ang="0">
                  <a:pos x="76" y="1092"/>
                </a:cxn>
                <a:cxn ang="0">
                  <a:pos x="116" y="960"/>
                </a:cxn>
                <a:cxn ang="0">
                  <a:pos x="135" y="817"/>
                </a:cxn>
                <a:cxn ang="0">
                  <a:pos x="143" y="668"/>
                </a:cxn>
                <a:cxn ang="0">
                  <a:pos x="138" y="541"/>
                </a:cxn>
                <a:cxn ang="0">
                  <a:pos x="116" y="309"/>
                </a:cxn>
                <a:cxn ang="0">
                  <a:pos x="84" y="126"/>
                </a:cxn>
                <a:cxn ang="0">
                  <a:pos x="56" y="7"/>
                </a:cxn>
                <a:cxn ang="0">
                  <a:pos x="49" y="16"/>
                </a:cxn>
              </a:cxnLst>
              <a:rect l="0" t="0" r="r" b="b"/>
              <a:pathLst>
                <a:path w="638" h="1243">
                  <a:moveTo>
                    <a:pt x="49" y="7"/>
                  </a:moveTo>
                  <a:lnTo>
                    <a:pt x="40" y="10"/>
                  </a:lnTo>
                  <a:lnTo>
                    <a:pt x="54" y="67"/>
                  </a:lnTo>
                  <a:lnTo>
                    <a:pt x="76" y="169"/>
                  </a:lnTo>
                  <a:lnTo>
                    <a:pt x="86" y="237"/>
                  </a:lnTo>
                  <a:lnTo>
                    <a:pt x="100" y="313"/>
                  </a:lnTo>
                  <a:lnTo>
                    <a:pt x="108" y="396"/>
                  </a:lnTo>
                  <a:lnTo>
                    <a:pt x="119" y="482"/>
                  </a:lnTo>
                  <a:lnTo>
                    <a:pt x="125" y="574"/>
                  </a:lnTo>
                  <a:lnTo>
                    <a:pt x="127" y="668"/>
                  </a:lnTo>
                  <a:lnTo>
                    <a:pt x="125" y="741"/>
                  </a:lnTo>
                  <a:lnTo>
                    <a:pt x="119" y="813"/>
                  </a:lnTo>
                  <a:lnTo>
                    <a:pt x="111" y="887"/>
                  </a:lnTo>
                  <a:lnTo>
                    <a:pt x="100" y="956"/>
                  </a:lnTo>
                  <a:lnTo>
                    <a:pt x="81" y="1024"/>
                  </a:lnTo>
                  <a:lnTo>
                    <a:pt x="63" y="1087"/>
                  </a:lnTo>
                  <a:lnTo>
                    <a:pt x="49" y="1116"/>
                  </a:lnTo>
                  <a:lnTo>
                    <a:pt x="35" y="1145"/>
                  </a:lnTo>
                  <a:lnTo>
                    <a:pt x="19" y="1172"/>
                  </a:lnTo>
                  <a:lnTo>
                    <a:pt x="3" y="1200"/>
                  </a:lnTo>
                  <a:lnTo>
                    <a:pt x="0" y="1207"/>
                  </a:lnTo>
                  <a:lnTo>
                    <a:pt x="5" y="1213"/>
                  </a:lnTo>
                  <a:lnTo>
                    <a:pt x="19" y="1218"/>
                  </a:lnTo>
                  <a:lnTo>
                    <a:pt x="63" y="1229"/>
                  </a:lnTo>
                  <a:lnTo>
                    <a:pt x="92" y="1234"/>
                  </a:lnTo>
                  <a:lnTo>
                    <a:pt x="127" y="1237"/>
                  </a:lnTo>
                  <a:lnTo>
                    <a:pt x="168" y="1243"/>
                  </a:lnTo>
                  <a:lnTo>
                    <a:pt x="213" y="1243"/>
                  </a:lnTo>
                  <a:lnTo>
                    <a:pt x="281" y="1240"/>
                  </a:lnTo>
                  <a:lnTo>
                    <a:pt x="318" y="1237"/>
                  </a:lnTo>
                  <a:lnTo>
                    <a:pt x="357" y="1232"/>
                  </a:lnTo>
                  <a:lnTo>
                    <a:pt x="399" y="1223"/>
                  </a:lnTo>
                  <a:lnTo>
                    <a:pt x="440" y="1213"/>
                  </a:lnTo>
                  <a:lnTo>
                    <a:pt x="486" y="1200"/>
                  </a:lnTo>
                  <a:lnTo>
                    <a:pt x="532" y="1186"/>
                  </a:lnTo>
                  <a:lnTo>
                    <a:pt x="537" y="1181"/>
                  </a:lnTo>
                  <a:lnTo>
                    <a:pt x="551" y="1135"/>
                  </a:lnTo>
                  <a:lnTo>
                    <a:pt x="567" y="1078"/>
                  </a:lnTo>
                  <a:lnTo>
                    <a:pt x="586" y="1006"/>
                  </a:lnTo>
                  <a:lnTo>
                    <a:pt x="604" y="919"/>
                  </a:lnTo>
                  <a:lnTo>
                    <a:pt x="621" y="820"/>
                  </a:lnTo>
                  <a:lnTo>
                    <a:pt x="629" y="765"/>
                  </a:lnTo>
                  <a:lnTo>
                    <a:pt x="632" y="709"/>
                  </a:lnTo>
                  <a:lnTo>
                    <a:pt x="638" y="652"/>
                  </a:lnTo>
                  <a:lnTo>
                    <a:pt x="638" y="590"/>
                  </a:lnTo>
                  <a:lnTo>
                    <a:pt x="634" y="520"/>
                  </a:lnTo>
                  <a:lnTo>
                    <a:pt x="629" y="444"/>
                  </a:lnTo>
                  <a:lnTo>
                    <a:pt x="621" y="369"/>
                  </a:lnTo>
                  <a:lnTo>
                    <a:pt x="604" y="295"/>
                  </a:lnTo>
                  <a:lnTo>
                    <a:pt x="586" y="221"/>
                  </a:lnTo>
                  <a:lnTo>
                    <a:pt x="559" y="147"/>
                  </a:lnTo>
                  <a:lnTo>
                    <a:pt x="543" y="110"/>
                  </a:lnTo>
                  <a:lnTo>
                    <a:pt x="527" y="74"/>
                  </a:lnTo>
                  <a:lnTo>
                    <a:pt x="507" y="39"/>
                  </a:lnTo>
                  <a:lnTo>
                    <a:pt x="486" y="5"/>
                  </a:lnTo>
                  <a:lnTo>
                    <a:pt x="481" y="0"/>
                  </a:lnTo>
                  <a:lnTo>
                    <a:pt x="49" y="0"/>
                  </a:lnTo>
                  <a:lnTo>
                    <a:pt x="40" y="5"/>
                  </a:lnTo>
                  <a:lnTo>
                    <a:pt x="40" y="10"/>
                  </a:lnTo>
                  <a:lnTo>
                    <a:pt x="49" y="7"/>
                  </a:lnTo>
                  <a:lnTo>
                    <a:pt x="49" y="16"/>
                  </a:lnTo>
                  <a:lnTo>
                    <a:pt x="481" y="16"/>
                  </a:lnTo>
                  <a:lnTo>
                    <a:pt x="481" y="7"/>
                  </a:lnTo>
                  <a:lnTo>
                    <a:pt x="472" y="12"/>
                  </a:lnTo>
                  <a:lnTo>
                    <a:pt x="494" y="48"/>
                  </a:lnTo>
                  <a:lnTo>
                    <a:pt x="510" y="83"/>
                  </a:lnTo>
                  <a:lnTo>
                    <a:pt x="530" y="118"/>
                  </a:lnTo>
                  <a:lnTo>
                    <a:pt x="543" y="152"/>
                  </a:lnTo>
                  <a:lnTo>
                    <a:pt x="569" y="226"/>
                  </a:lnTo>
                  <a:lnTo>
                    <a:pt x="588" y="299"/>
                  </a:lnTo>
                  <a:lnTo>
                    <a:pt x="604" y="371"/>
                  </a:lnTo>
                  <a:lnTo>
                    <a:pt x="613" y="447"/>
                  </a:lnTo>
                  <a:lnTo>
                    <a:pt x="618" y="520"/>
                  </a:lnTo>
                  <a:lnTo>
                    <a:pt x="621" y="590"/>
                  </a:lnTo>
                  <a:lnTo>
                    <a:pt x="621" y="649"/>
                  </a:lnTo>
                  <a:lnTo>
                    <a:pt x="615" y="709"/>
                  </a:lnTo>
                  <a:lnTo>
                    <a:pt x="613" y="762"/>
                  </a:lnTo>
                  <a:lnTo>
                    <a:pt x="604" y="817"/>
                  </a:lnTo>
                  <a:lnTo>
                    <a:pt x="588" y="916"/>
                  </a:lnTo>
                  <a:lnTo>
                    <a:pt x="572" y="1002"/>
                  </a:lnTo>
                  <a:lnTo>
                    <a:pt x="553" y="1075"/>
                  </a:lnTo>
                  <a:lnTo>
                    <a:pt x="537" y="1129"/>
                  </a:lnTo>
                  <a:lnTo>
                    <a:pt x="527" y="1165"/>
                  </a:lnTo>
                  <a:lnTo>
                    <a:pt x="521" y="1175"/>
                  </a:lnTo>
                  <a:lnTo>
                    <a:pt x="530" y="1177"/>
                  </a:lnTo>
                  <a:lnTo>
                    <a:pt x="527" y="1170"/>
                  </a:lnTo>
                  <a:lnTo>
                    <a:pt x="481" y="1186"/>
                  </a:lnTo>
                  <a:lnTo>
                    <a:pt x="438" y="1197"/>
                  </a:lnTo>
                  <a:lnTo>
                    <a:pt x="394" y="1207"/>
                  </a:lnTo>
                  <a:lnTo>
                    <a:pt x="353" y="1216"/>
                  </a:lnTo>
                  <a:lnTo>
                    <a:pt x="316" y="1221"/>
                  </a:lnTo>
                  <a:lnTo>
                    <a:pt x="281" y="1223"/>
                  </a:lnTo>
                  <a:lnTo>
                    <a:pt x="213" y="1227"/>
                  </a:lnTo>
                  <a:lnTo>
                    <a:pt x="168" y="1227"/>
                  </a:lnTo>
                  <a:lnTo>
                    <a:pt x="127" y="1223"/>
                  </a:lnTo>
                  <a:lnTo>
                    <a:pt x="95" y="1218"/>
                  </a:lnTo>
                  <a:lnTo>
                    <a:pt x="65" y="1213"/>
                  </a:lnTo>
                  <a:lnTo>
                    <a:pt x="24" y="1202"/>
                  </a:lnTo>
                  <a:lnTo>
                    <a:pt x="17" y="1200"/>
                  </a:lnTo>
                  <a:lnTo>
                    <a:pt x="12" y="1197"/>
                  </a:lnTo>
                  <a:lnTo>
                    <a:pt x="8" y="1205"/>
                  </a:lnTo>
                  <a:lnTo>
                    <a:pt x="17" y="1211"/>
                  </a:lnTo>
                  <a:lnTo>
                    <a:pt x="33" y="1181"/>
                  </a:lnTo>
                  <a:lnTo>
                    <a:pt x="49" y="1154"/>
                  </a:lnTo>
                  <a:lnTo>
                    <a:pt x="63" y="1124"/>
                  </a:lnTo>
                  <a:lnTo>
                    <a:pt x="76" y="1092"/>
                  </a:lnTo>
                  <a:lnTo>
                    <a:pt x="97" y="1027"/>
                  </a:lnTo>
                  <a:lnTo>
                    <a:pt x="116" y="960"/>
                  </a:lnTo>
                  <a:lnTo>
                    <a:pt x="127" y="889"/>
                  </a:lnTo>
                  <a:lnTo>
                    <a:pt x="135" y="817"/>
                  </a:lnTo>
                  <a:lnTo>
                    <a:pt x="141" y="741"/>
                  </a:lnTo>
                  <a:lnTo>
                    <a:pt x="143" y="668"/>
                  </a:lnTo>
                  <a:lnTo>
                    <a:pt x="141" y="603"/>
                  </a:lnTo>
                  <a:lnTo>
                    <a:pt x="138" y="541"/>
                  </a:lnTo>
                  <a:lnTo>
                    <a:pt x="130" y="423"/>
                  </a:lnTo>
                  <a:lnTo>
                    <a:pt x="116" y="309"/>
                  </a:lnTo>
                  <a:lnTo>
                    <a:pt x="100" y="212"/>
                  </a:lnTo>
                  <a:lnTo>
                    <a:pt x="84" y="126"/>
                  </a:lnTo>
                  <a:lnTo>
                    <a:pt x="70" y="62"/>
                  </a:lnTo>
                  <a:lnTo>
                    <a:pt x="56" y="7"/>
                  </a:lnTo>
                  <a:lnTo>
                    <a:pt x="49" y="7"/>
                  </a:lnTo>
                  <a:lnTo>
                    <a:pt x="49" y="16"/>
                  </a:lnTo>
                  <a:lnTo>
                    <a:pt x="49" y="7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50"/>
            <p:cNvSpPr/>
            <p:nvPr/>
          </p:nvSpPr>
          <p:spPr bwMode="auto">
            <a:xfrm>
              <a:off x="2951" y="2431"/>
              <a:ext cx="54" cy="52"/>
            </a:xfrm>
            <a:custGeom>
              <a:avLst/>
              <a:gdLst/>
              <a:ahLst/>
              <a:cxnLst>
                <a:cxn ang="0">
                  <a:pos x="599" y="0"/>
                </a:cxn>
                <a:cxn ang="0">
                  <a:pos x="570" y="29"/>
                </a:cxn>
                <a:cxn ang="0">
                  <a:pos x="540" y="56"/>
                </a:cxn>
                <a:cxn ang="0">
                  <a:pos x="508" y="81"/>
                </a:cxn>
                <a:cxn ang="0">
                  <a:pos x="475" y="102"/>
                </a:cxn>
                <a:cxn ang="0">
                  <a:pos x="443" y="119"/>
                </a:cxn>
                <a:cxn ang="0">
                  <a:pos x="405" y="132"/>
                </a:cxn>
                <a:cxn ang="0">
                  <a:pos x="367" y="137"/>
                </a:cxn>
                <a:cxn ang="0">
                  <a:pos x="329" y="141"/>
                </a:cxn>
                <a:cxn ang="0">
                  <a:pos x="305" y="141"/>
                </a:cxn>
                <a:cxn ang="0">
                  <a:pos x="278" y="137"/>
                </a:cxn>
                <a:cxn ang="0">
                  <a:pos x="251" y="132"/>
                </a:cxn>
                <a:cxn ang="0">
                  <a:pos x="224" y="125"/>
                </a:cxn>
                <a:cxn ang="0">
                  <a:pos x="197" y="107"/>
                </a:cxn>
                <a:cxn ang="0">
                  <a:pos x="170" y="91"/>
                </a:cxn>
                <a:cxn ang="0">
                  <a:pos x="146" y="73"/>
                </a:cxn>
                <a:cxn ang="0">
                  <a:pos x="119" y="51"/>
                </a:cxn>
                <a:cxn ang="0">
                  <a:pos x="116" y="119"/>
                </a:cxn>
                <a:cxn ang="0">
                  <a:pos x="110" y="183"/>
                </a:cxn>
                <a:cxn ang="0">
                  <a:pos x="103" y="251"/>
                </a:cxn>
                <a:cxn ang="0">
                  <a:pos x="89" y="312"/>
                </a:cxn>
                <a:cxn ang="0">
                  <a:pos x="73" y="375"/>
                </a:cxn>
                <a:cxn ang="0">
                  <a:pos x="54" y="434"/>
                </a:cxn>
                <a:cxn ang="0">
                  <a:pos x="29" y="489"/>
                </a:cxn>
                <a:cxn ang="0">
                  <a:pos x="13" y="515"/>
                </a:cxn>
                <a:cxn ang="0">
                  <a:pos x="0" y="540"/>
                </a:cxn>
                <a:cxn ang="0">
                  <a:pos x="2" y="542"/>
                </a:cxn>
                <a:cxn ang="0">
                  <a:pos x="43" y="553"/>
                </a:cxn>
                <a:cxn ang="0">
                  <a:pos x="73" y="558"/>
                </a:cxn>
                <a:cxn ang="0">
                  <a:pos x="105" y="563"/>
                </a:cxn>
                <a:cxn ang="0">
                  <a:pos x="146" y="567"/>
                </a:cxn>
                <a:cxn ang="0">
                  <a:pos x="191" y="567"/>
                </a:cxn>
                <a:cxn ang="0">
                  <a:pos x="257" y="563"/>
                </a:cxn>
                <a:cxn ang="0">
                  <a:pos x="294" y="561"/>
                </a:cxn>
                <a:cxn ang="0">
                  <a:pos x="331" y="556"/>
                </a:cxn>
                <a:cxn ang="0">
                  <a:pos x="372" y="547"/>
                </a:cxn>
                <a:cxn ang="0">
                  <a:pos x="413" y="540"/>
                </a:cxn>
                <a:cxn ang="0">
                  <a:pos x="456" y="526"/>
                </a:cxn>
                <a:cxn ang="0">
                  <a:pos x="499" y="512"/>
                </a:cxn>
                <a:cxn ang="0">
                  <a:pos x="505" y="505"/>
                </a:cxn>
                <a:cxn ang="0">
                  <a:pos x="515" y="469"/>
                </a:cxn>
                <a:cxn ang="0">
                  <a:pos x="531" y="415"/>
                </a:cxn>
                <a:cxn ang="0">
                  <a:pos x="550" y="342"/>
                </a:cxn>
                <a:cxn ang="0">
                  <a:pos x="564" y="270"/>
                </a:cxn>
                <a:cxn ang="0">
                  <a:pos x="580" y="186"/>
                </a:cxn>
                <a:cxn ang="0">
                  <a:pos x="591" y="95"/>
                </a:cxn>
                <a:cxn ang="0">
                  <a:pos x="599" y="0"/>
                </a:cxn>
              </a:cxnLst>
              <a:rect l="0" t="0" r="r" b="b"/>
              <a:pathLst>
                <a:path w="599" h="567">
                  <a:moveTo>
                    <a:pt x="599" y="0"/>
                  </a:moveTo>
                  <a:lnTo>
                    <a:pt x="570" y="29"/>
                  </a:lnTo>
                  <a:lnTo>
                    <a:pt x="540" y="56"/>
                  </a:lnTo>
                  <a:lnTo>
                    <a:pt x="508" y="81"/>
                  </a:lnTo>
                  <a:lnTo>
                    <a:pt x="475" y="102"/>
                  </a:lnTo>
                  <a:lnTo>
                    <a:pt x="443" y="119"/>
                  </a:lnTo>
                  <a:lnTo>
                    <a:pt x="405" y="132"/>
                  </a:lnTo>
                  <a:lnTo>
                    <a:pt x="367" y="137"/>
                  </a:lnTo>
                  <a:lnTo>
                    <a:pt x="329" y="141"/>
                  </a:lnTo>
                  <a:lnTo>
                    <a:pt x="305" y="141"/>
                  </a:lnTo>
                  <a:lnTo>
                    <a:pt x="278" y="137"/>
                  </a:lnTo>
                  <a:lnTo>
                    <a:pt x="251" y="132"/>
                  </a:lnTo>
                  <a:lnTo>
                    <a:pt x="224" y="125"/>
                  </a:lnTo>
                  <a:lnTo>
                    <a:pt x="197" y="107"/>
                  </a:lnTo>
                  <a:lnTo>
                    <a:pt x="170" y="91"/>
                  </a:lnTo>
                  <a:lnTo>
                    <a:pt x="146" y="73"/>
                  </a:lnTo>
                  <a:lnTo>
                    <a:pt x="119" y="51"/>
                  </a:lnTo>
                  <a:lnTo>
                    <a:pt x="116" y="119"/>
                  </a:lnTo>
                  <a:lnTo>
                    <a:pt x="110" y="183"/>
                  </a:lnTo>
                  <a:lnTo>
                    <a:pt x="103" y="251"/>
                  </a:lnTo>
                  <a:lnTo>
                    <a:pt x="89" y="312"/>
                  </a:lnTo>
                  <a:lnTo>
                    <a:pt x="73" y="375"/>
                  </a:lnTo>
                  <a:lnTo>
                    <a:pt x="54" y="434"/>
                  </a:lnTo>
                  <a:lnTo>
                    <a:pt x="29" y="489"/>
                  </a:lnTo>
                  <a:lnTo>
                    <a:pt x="13" y="515"/>
                  </a:lnTo>
                  <a:lnTo>
                    <a:pt x="0" y="540"/>
                  </a:lnTo>
                  <a:lnTo>
                    <a:pt x="2" y="542"/>
                  </a:lnTo>
                  <a:lnTo>
                    <a:pt x="43" y="553"/>
                  </a:lnTo>
                  <a:lnTo>
                    <a:pt x="73" y="558"/>
                  </a:lnTo>
                  <a:lnTo>
                    <a:pt x="105" y="563"/>
                  </a:lnTo>
                  <a:lnTo>
                    <a:pt x="146" y="567"/>
                  </a:lnTo>
                  <a:lnTo>
                    <a:pt x="191" y="567"/>
                  </a:lnTo>
                  <a:lnTo>
                    <a:pt x="257" y="563"/>
                  </a:lnTo>
                  <a:lnTo>
                    <a:pt x="294" y="561"/>
                  </a:lnTo>
                  <a:lnTo>
                    <a:pt x="331" y="556"/>
                  </a:lnTo>
                  <a:lnTo>
                    <a:pt x="372" y="547"/>
                  </a:lnTo>
                  <a:lnTo>
                    <a:pt x="413" y="540"/>
                  </a:lnTo>
                  <a:lnTo>
                    <a:pt x="456" y="526"/>
                  </a:lnTo>
                  <a:lnTo>
                    <a:pt x="499" y="512"/>
                  </a:lnTo>
                  <a:lnTo>
                    <a:pt x="505" y="505"/>
                  </a:lnTo>
                  <a:lnTo>
                    <a:pt x="515" y="469"/>
                  </a:lnTo>
                  <a:lnTo>
                    <a:pt x="531" y="415"/>
                  </a:lnTo>
                  <a:lnTo>
                    <a:pt x="550" y="342"/>
                  </a:lnTo>
                  <a:lnTo>
                    <a:pt x="564" y="270"/>
                  </a:lnTo>
                  <a:lnTo>
                    <a:pt x="580" y="186"/>
                  </a:lnTo>
                  <a:lnTo>
                    <a:pt x="591" y="95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rgbClr val="F2E681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51"/>
            <p:cNvSpPr/>
            <p:nvPr/>
          </p:nvSpPr>
          <p:spPr bwMode="auto">
            <a:xfrm>
              <a:off x="2949" y="2430"/>
              <a:ext cx="57" cy="53"/>
            </a:xfrm>
            <a:custGeom>
              <a:avLst/>
              <a:gdLst/>
              <a:ahLst/>
              <a:cxnLst>
                <a:cxn ang="0">
                  <a:pos x="618" y="0"/>
                </a:cxn>
                <a:cxn ang="0">
                  <a:pos x="613" y="11"/>
                </a:cxn>
                <a:cxn ang="0">
                  <a:pos x="605" y="106"/>
                </a:cxn>
                <a:cxn ang="0">
                  <a:pos x="594" y="197"/>
                </a:cxn>
                <a:cxn ang="0">
                  <a:pos x="578" y="281"/>
                </a:cxn>
                <a:cxn ang="0">
                  <a:pos x="564" y="353"/>
                </a:cxn>
                <a:cxn ang="0">
                  <a:pos x="545" y="426"/>
                </a:cxn>
                <a:cxn ang="0">
                  <a:pos x="529" y="480"/>
                </a:cxn>
                <a:cxn ang="0">
                  <a:pos x="519" y="516"/>
                </a:cxn>
                <a:cxn ang="0">
                  <a:pos x="513" y="523"/>
                </a:cxn>
                <a:cxn ang="0">
                  <a:pos x="470" y="537"/>
                </a:cxn>
                <a:cxn ang="0">
                  <a:pos x="427" y="551"/>
                </a:cxn>
                <a:cxn ang="0">
                  <a:pos x="386" y="558"/>
                </a:cxn>
                <a:cxn ang="0">
                  <a:pos x="345" y="567"/>
                </a:cxn>
                <a:cxn ang="0">
                  <a:pos x="308" y="572"/>
                </a:cxn>
                <a:cxn ang="0">
                  <a:pos x="271" y="574"/>
                </a:cxn>
                <a:cxn ang="0">
                  <a:pos x="205" y="578"/>
                </a:cxn>
                <a:cxn ang="0">
                  <a:pos x="160" y="578"/>
                </a:cxn>
                <a:cxn ang="0">
                  <a:pos x="119" y="574"/>
                </a:cxn>
                <a:cxn ang="0">
                  <a:pos x="87" y="569"/>
                </a:cxn>
                <a:cxn ang="0">
                  <a:pos x="57" y="564"/>
                </a:cxn>
                <a:cxn ang="0">
                  <a:pos x="16" y="553"/>
                </a:cxn>
                <a:cxn ang="0">
                  <a:pos x="14" y="551"/>
                </a:cxn>
                <a:cxn ang="0">
                  <a:pos x="27" y="526"/>
                </a:cxn>
                <a:cxn ang="0">
                  <a:pos x="43" y="500"/>
                </a:cxn>
                <a:cxn ang="0">
                  <a:pos x="68" y="445"/>
                </a:cxn>
                <a:cxn ang="0">
                  <a:pos x="87" y="386"/>
                </a:cxn>
                <a:cxn ang="0">
                  <a:pos x="103" y="323"/>
                </a:cxn>
                <a:cxn ang="0">
                  <a:pos x="117" y="262"/>
                </a:cxn>
                <a:cxn ang="0">
                  <a:pos x="124" y="194"/>
                </a:cxn>
                <a:cxn ang="0">
                  <a:pos x="130" y="130"/>
                </a:cxn>
                <a:cxn ang="0">
                  <a:pos x="133" y="62"/>
                </a:cxn>
                <a:cxn ang="0">
                  <a:pos x="124" y="54"/>
                </a:cxn>
                <a:cxn ang="0">
                  <a:pos x="122" y="125"/>
                </a:cxn>
                <a:cxn ang="0">
                  <a:pos x="117" y="192"/>
                </a:cxn>
                <a:cxn ang="0">
                  <a:pos x="108" y="259"/>
                </a:cxn>
                <a:cxn ang="0">
                  <a:pos x="94" y="327"/>
                </a:cxn>
                <a:cxn ang="0">
                  <a:pos x="78" y="389"/>
                </a:cxn>
                <a:cxn ang="0">
                  <a:pos x="57" y="448"/>
                </a:cxn>
                <a:cxn ang="0">
                  <a:pos x="32" y="505"/>
                </a:cxn>
                <a:cxn ang="0">
                  <a:pos x="16" y="532"/>
                </a:cxn>
                <a:cxn ang="0">
                  <a:pos x="0" y="556"/>
                </a:cxn>
                <a:cxn ang="0">
                  <a:pos x="14" y="562"/>
                </a:cxn>
                <a:cxn ang="0">
                  <a:pos x="55" y="572"/>
                </a:cxn>
                <a:cxn ang="0">
                  <a:pos x="84" y="578"/>
                </a:cxn>
                <a:cxn ang="0">
                  <a:pos x="119" y="583"/>
                </a:cxn>
                <a:cxn ang="0">
                  <a:pos x="160" y="585"/>
                </a:cxn>
                <a:cxn ang="0">
                  <a:pos x="205" y="585"/>
                </a:cxn>
                <a:cxn ang="0">
                  <a:pos x="273" y="583"/>
                </a:cxn>
                <a:cxn ang="0">
                  <a:pos x="310" y="580"/>
                </a:cxn>
                <a:cxn ang="0">
                  <a:pos x="349" y="574"/>
                </a:cxn>
                <a:cxn ang="0">
                  <a:pos x="389" y="567"/>
                </a:cxn>
                <a:cxn ang="0">
                  <a:pos x="432" y="556"/>
                </a:cxn>
                <a:cxn ang="0">
                  <a:pos x="476" y="546"/>
                </a:cxn>
                <a:cxn ang="0">
                  <a:pos x="522" y="528"/>
                </a:cxn>
                <a:cxn ang="0">
                  <a:pos x="535" y="489"/>
                </a:cxn>
                <a:cxn ang="0">
                  <a:pos x="548" y="440"/>
                </a:cxn>
                <a:cxn ang="0">
                  <a:pos x="567" y="375"/>
                </a:cxn>
                <a:cxn ang="0">
                  <a:pos x="584" y="297"/>
                </a:cxn>
                <a:cxn ang="0">
                  <a:pos x="600" y="208"/>
                </a:cxn>
                <a:cxn ang="0">
                  <a:pos x="613" y="108"/>
                </a:cxn>
                <a:cxn ang="0">
                  <a:pos x="616" y="54"/>
                </a:cxn>
                <a:cxn ang="0">
                  <a:pos x="618" y="0"/>
                </a:cxn>
              </a:cxnLst>
              <a:rect l="0" t="0" r="r" b="b"/>
              <a:pathLst>
                <a:path w="618" h="585">
                  <a:moveTo>
                    <a:pt x="618" y="0"/>
                  </a:moveTo>
                  <a:lnTo>
                    <a:pt x="613" y="11"/>
                  </a:lnTo>
                  <a:lnTo>
                    <a:pt x="605" y="106"/>
                  </a:lnTo>
                  <a:lnTo>
                    <a:pt x="594" y="197"/>
                  </a:lnTo>
                  <a:lnTo>
                    <a:pt x="578" y="281"/>
                  </a:lnTo>
                  <a:lnTo>
                    <a:pt x="564" y="353"/>
                  </a:lnTo>
                  <a:lnTo>
                    <a:pt x="545" y="426"/>
                  </a:lnTo>
                  <a:lnTo>
                    <a:pt x="529" y="480"/>
                  </a:lnTo>
                  <a:lnTo>
                    <a:pt x="519" y="516"/>
                  </a:lnTo>
                  <a:lnTo>
                    <a:pt x="513" y="523"/>
                  </a:lnTo>
                  <a:lnTo>
                    <a:pt x="470" y="537"/>
                  </a:lnTo>
                  <a:lnTo>
                    <a:pt x="427" y="551"/>
                  </a:lnTo>
                  <a:lnTo>
                    <a:pt x="386" y="558"/>
                  </a:lnTo>
                  <a:lnTo>
                    <a:pt x="345" y="567"/>
                  </a:lnTo>
                  <a:lnTo>
                    <a:pt x="308" y="572"/>
                  </a:lnTo>
                  <a:lnTo>
                    <a:pt x="271" y="574"/>
                  </a:lnTo>
                  <a:lnTo>
                    <a:pt x="205" y="578"/>
                  </a:lnTo>
                  <a:lnTo>
                    <a:pt x="160" y="578"/>
                  </a:lnTo>
                  <a:lnTo>
                    <a:pt x="119" y="574"/>
                  </a:lnTo>
                  <a:lnTo>
                    <a:pt x="87" y="569"/>
                  </a:lnTo>
                  <a:lnTo>
                    <a:pt x="57" y="564"/>
                  </a:lnTo>
                  <a:lnTo>
                    <a:pt x="16" y="553"/>
                  </a:lnTo>
                  <a:lnTo>
                    <a:pt x="14" y="551"/>
                  </a:lnTo>
                  <a:lnTo>
                    <a:pt x="27" y="526"/>
                  </a:lnTo>
                  <a:lnTo>
                    <a:pt x="43" y="500"/>
                  </a:lnTo>
                  <a:lnTo>
                    <a:pt x="68" y="445"/>
                  </a:lnTo>
                  <a:lnTo>
                    <a:pt x="87" y="386"/>
                  </a:lnTo>
                  <a:lnTo>
                    <a:pt x="103" y="323"/>
                  </a:lnTo>
                  <a:lnTo>
                    <a:pt x="117" y="262"/>
                  </a:lnTo>
                  <a:lnTo>
                    <a:pt x="124" y="194"/>
                  </a:lnTo>
                  <a:lnTo>
                    <a:pt x="130" y="130"/>
                  </a:lnTo>
                  <a:lnTo>
                    <a:pt x="133" y="62"/>
                  </a:lnTo>
                  <a:lnTo>
                    <a:pt x="124" y="54"/>
                  </a:lnTo>
                  <a:lnTo>
                    <a:pt x="122" y="125"/>
                  </a:lnTo>
                  <a:lnTo>
                    <a:pt x="117" y="192"/>
                  </a:lnTo>
                  <a:lnTo>
                    <a:pt x="108" y="259"/>
                  </a:lnTo>
                  <a:lnTo>
                    <a:pt x="94" y="327"/>
                  </a:lnTo>
                  <a:lnTo>
                    <a:pt x="78" y="389"/>
                  </a:lnTo>
                  <a:lnTo>
                    <a:pt x="57" y="448"/>
                  </a:lnTo>
                  <a:lnTo>
                    <a:pt x="32" y="505"/>
                  </a:lnTo>
                  <a:lnTo>
                    <a:pt x="16" y="532"/>
                  </a:lnTo>
                  <a:lnTo>
                    <a:pt x="0" y="556"/>
                  </a:lnTo>
                  <a:lnTo>
                    <a:pt x="14" y="562"/>
                  </a:lnTo>
                  <a:lnTo>
                    <a:pt x="55" y="572"/>
                  </a:lnTo>
                  <a:lnTo>
                    <a:pt x="84" y="578"/>
                  </a:lnTo>
                  <a:lnTo>
                    <a:pt x="119" y="583"/>
                  </a:lnTo>
                  <a:lnTo>
                    <a:pt x="160" y="585"/>
                  </a:lnTo>
                  <a:lnTo>
                    <a:pt x="205" y="585"/>
                  </a:lnTo>
                  <a:lnTo>
                    <a:pt x="273" y="583"/>
                  </a:lnTo>
                  <a:lnTo>
                    <a:pt x="310" y="580"/>
                  </a:lnTo>
                  <a:lnTo>
                    <a:pt x="349" y="574"/>
                  </a:lnTo>
                  <a:lnTo>
                    <a:pt x="389" y="567"/>
                  </a:lnTo>
                  <a:lnTo>
                    <a:pt x="432" y="556"/>
                  </a:lnTo>
                  <a:lnTo>
                    <a:pt x="476" y="546"/>
                  </a:lnTo>
                  <a:lnTo>
                    <a:pt x="522" y="528"/>
                  </a:lnTo>
                  <a:lnTo>
                    <a:pt x="535" y="489"/>
                  </a:lnTo>
                  <a:lnTo>
                    <a:pt x="548" y="440"/>
                  </a:lnTo>
                  <a:lnTo>
                    <a:pt x="567" y="375"/>
                  </a:lnTo>
                  <a:lnTo>
                    <a:pt x="584" y="297"/>
                  </a:lnTo>
                  <a:lnTo>
                    <a:pt x="600" y="208"/>
                  </a:lnTo>
                  <a:lnTo>
                    <a:pt x="613" y="108"/>
                  </a:lnTo>
                  <a:lnTo>
                    <a:pt x="616" y="54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753C2B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52"/>
            <p:cNvSpPr/>
            <p:nvPr/>
          </p:nvSpPr>
          <p:spPr bwMode="auto">
            <a:xfrm>
              <a:off x="2067" y="2305"/>
              <a:ext cx="304" cy="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9"/>
                </a:cxn>
                <a:cxn ang="0">
                  <a:pos x="81" y="28"/>
                </a:cxn>
                <a:cxn ang="0">
                  <a:pos x="161" y="44"/>
                </a:cxn>
                <a:cxn ang="0">
                  <a:pos x="323" y="76"/>
                </a:cxn>
                <a:cxn ang="0">
                  <a:pos x="490" y="103"/>
                </a:cxn>
                <a:cxn ang="0">
                  <a:pos x="663" y="131"/>
                </a:cxn>
                <a:cxn ang="0">
                  <a:pos x="893" y="159"/>
                </a:cxn>
                <a:cxn ang="0">
                  <a:pos x="1119" y="182"/>
                </a:cxn>
                <a:cxn ang="0">
                  <a:pos x="1349" y="203"/>
                </a:cxn>
                <a:cxn ang="0">
                  <a:pos x="1572" y="217"/>
                </a:cxn>
                <a:cxn ang="0">
                  <a:pos x="1791" y="228"/>
                </a:cxn>
                <a:cxn ang="0">
                  <a:pos x="2005" y="233"/>
                </a:cxn>
                <a:cxn ang="0">
                  <a:pos x="2210" y="238"/>
                </a:cxn>
                <a:cxn ang="0">
                  <a:pos x="2404" y="238"/>
                </a:cxn>
                <a:cxn ang="0">
                  <a:pos x="2591" y="238"/>
                </a:cxn>
                <a:cxn ang="0">
                  <a:pos x="2760" y="235"/>
                </a:cxn>
                <a:cxn ang="0">
                  <a:pos x="3049" y="225"/>
                </a:cxn>
                <a:cxn ang="0">
                  <a:pos x="3252" y="217"/>
                </a:cxn>
                <a:cxn ang="0">
                  <a:pos x="3351" y="212"/>
                </a:cxn>
                <a:cxn ang="0">
                  <a:pos x="3351" y="209"/>
                </a:cxn>
                <a:cxn ang="0">
                  <a:pos x="3351" y="203"/>
                </a:cxn>
                <a:cxn ang="0">
                  <a:pos x="3341" y="203"/>
                </a:cxn>
                <a:cxn ang="0">
                  <a:pos x="3224" y="209"/>
                </a:cxn>
                <a:cxn ang="0">
                  <a:pos x="3022" y="219"/>
                </a:cxn>
                <a:cxn ang="0">
                  <a:pos x="2744" y="228"/>
                </a:cxn>
                <a:cxn ang="0">
                  <a:pos x="2580" y="230"/>
                </a:cxn>
                <a:cxn ang="0">
                  <a:pos x="2404" y="230"/>
                </a:cxn>
                <a:cxn ang="0">
                  <a:pos x="2210" y="230"/>
                </a:cxn>
                <a:cxn ang="0">
                  <a:pos x="2005" y="225"/>
                </a:cxn>
                <a:cxn ang="0">
                  <a:pos x="1795" y="219"/>
                </a:cxn>
                <a:cxn ang="0">
                  <a:pos x="1572" y="209"/>
                </a:cxn>
                <a:cxn ang="0">
                  <a:pos x="1349" y="195"/>
                </a:cxn>
                <a:cxn ang="0">
                  <a:pos x="1123" y="173"/>
                </a:cxn>
                <a:cxn ang="0">
                  <a:pos x="893" y="152"/>
                </a:cxn>
                <a:cxn ang="0">
                  <a:pos x="666" y="122"/>
                </a:cxn>
                <a:cxn ang="0">
                  <a:pos x="493" y="95"/>
                </a:cxn>
                <a:cxn ang="0">
                  <a:pos x="323" y="69"/>
                </a:cxn>
                <a:cxn ang="0">
                  <a:pos x="159" y="36"/>
                </a:cxn>
                <a:cxn ang="0">
                  <a:pos x="81" y="20"/>
                </a:cxn>
                <a:cxn ang="0">
                  <a:pos x="0" y="0"/>
                </a:cxn>
              </a:cxnLst>
              <a:rect l="0" t="0" r="r" b="b"/>
              <a:pathLst>
                <a:path w="3351" h="238">
                  <a:moveTo>
                    <a:pt x="0" y="0"/>
                  </a:moveTo>
                  <a:lnTo>
                    <a:pt x="2" y="9"/>
                  </a:lnTo>
                  <a:lnTo>
                    <a:pt x="81" y="28"/>
                  </a:lnTo>
                  <a:lnTo>
                    <a:pt x="161" y="44"/>
                  </a:lnTo>
                  <a:lnTo>
                    <a:pt x="323" y="76"/>
                  </a:lnTo>
                  <a:lnTo>
                    <a:pt x="490" y="103"/>
                  </a:lnTo>
                  <a:lnTo>
                    <a:pt x="663" y="131"/>
                  </a:lnTo>
                  <a:lnTo>
                    <a:pt x="893" y="159"/>
                  </a:lnTo>
                  <a:lnTo>
                    <a:pt x="1119" y="182"/>
                  </a:lnTo>
                  <a:lnTo>
                    <a:pt x="1349" y="203"/>
                  </a:lnTo>
                  <a:lnTo>
                    <a:pt x="1572" y="217"/>
                  </a:lnTo>
                  <a:lnTo>
                    <a:pt x="1791" y="228"/>
                  </a:lnTo>
                  <a:lnTo>
                    <a:pt x="2005" y="233"/>
                  </a:lnTo>
                  <a:lnTo>
                    <a:pt x="2210" y="238"/>
                  </a:lnTo>
                  <a:lnTo>
                    <a:pt x="2404" y="238"/>
                  </a:lnTo>
                  <a:lnTo>
                    <a:pt x="2591" y="238"/>
                  </a:lnTo>
                  <a:lnTo>
                    <a:pt x="2760" y="235"/>
                  </a:lnTo>
                  <a:lnTo>
                    <a:pt x="3049" y="225"/>
                  </a:lnTo>
                  <a:lnTo>
                    <a:pt x="3252" y="217"/>
                  </a:lnTo>
                  <a:lnTo>
                    <a:pt x="3351" y="212"/>
                  </a:lnTo>
                  <a:lnTo>
                    <a:pt x="3351" y="209"/>
                  </a:lnTo>
                  <a:lnTo>
                    <a:pt x="3351" y="203"/>
                  </a:lnTo>
                  <a:lnTo>
                    <a:pt x="3341" y="203"/>
                  </a:lnTo>
                  <a:lnTo>
                    <a:pt x="3224" y="209"/>
                  </a:lnTo>
                  <a:lnTo>
                    <a:pt x="3022" y="219"/>
                  </a:lnTo>
                  <a:lnTo>
                    <a:pt x="2744" y="228"/>
                  </a:lnTo>
                  <a:lnTo>
                    <a:pt x="2580" y="230"/>
                  </a:lnTo>
                  <a:lnTo>
                    <a:pt x="2404" y="230"/>
                  </a:lnTo>
                  <a:lnTo>
                    <a:pt x="2210" y="230"/>
                  </a:lnTo>
                  <a:lnTo>
                    <a:pt x="2005" y="225"/>
                  </a:lnTo>
                  <a:lnTo>
                    <a:pt x="1795" y="219"/>
                  </a:lnTo>
                  <a:lnTo>
                    <a:pt x="1572" y="209"/>
                  </a:lnTo>
                  <a:lnTo>
                    <a:pt x="1349" y="195"/>
                  </a:lnTo>
                  <a:lnTo>
                    <a:pt x="1123" y="173"/>
                  </a:lnTo>
                  <a:lnTo>
                    <a:pt x="893" y="152"/>
                  </a:lnTo>
                  <a:lnTo>
                    <a:pt x="666" y="122"/>
                  </a:lnTo>
                  <a:lnTo>
                    <a:pt x="493" y="95"/>
                  </a:lnTo>
                  <a:lnTo>
                    <a:pt x="323" y="69"/>
                  </a:lnTo>
                  <a:lnTo>
                    <a:pt x="159" y="36"/>
                  </a:lnTo>
                  <a:lnTo>
                    <a:pt x="81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342A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53"/>
            <p:cNvSpPr/>
            <p:nvPr/>
          </p:nvSpPr>
          <p:spPr bwMode="auto">
            <a:xfrm>
              <a:off x="2371" y="2273"/>
              <a:ext cx="59" cy="69"/>
            </a:xfrm>
            <a:custGeom>
              <a:avLst/>
              <a:gdLst/>
              <a:ahLst/>
              <a:cxnLst>
                <a:cxn ang="0">
                  <a:pos x="95" y="111"/>
                </a:cxn>
                <a:cxn ang="0">
                  <a:pos x="111" y="92"/>
                </a:cxn>
                <a:cxn ang="0">
                  <a:pos x="165" y="60"/>
                </a:cxn>
                <a:cxn ang="0">
                  <a:pos x="243" y="32"/>
                </a:cxn>
                <a:cxn ang="0">
                  <a:pos x="333" y="16"/>
                </a:cxn>
                <a:cxn ang="0">
                  <a:pos x="410" y="16"/>
                </a:cxn>
                <a:cxn ang="0">
                  <a:pos x="470" y="25"/>
                </a:cxn>
                <a:cxn ang="0">
                  <a:pos x="522" y="44"/>
                </a:cxn>
                <a:cxn ang="0">
                  <a:pos x="564" y="71"/>
                </a:cxn>
                <a:cxn ang="0">
                  <a:pos x="591" y="108"/>
                </a:cxn>
                <a:cxn ang="0">
                  <a:pos x="613" y="154"/>
                </a:cxn>
                <a:cxn ang="0">
                  <a:pos x="626" y="205"/>
                </a:cxn>
                <a:cxn ang="0">
                  <a:pos x="635" y="262"/>
                </a:cxn>
                <a:cxn ang="0">
                  <a:pos x="632" y="335"/>
                </a:cxn>
                <a:cxn ang="0">
                  <a:pos x="616" y="424"/>
                </a:cxn>
                <a:cxn ang="0">
                  <a:pos x="586" y="511"/>
                </a:cxn>
                <a:cxn ang="0">
                  <a:pos x="543" y="586"/>
                </a:cxn>
                <a:cxn ang="0">
                  <a:pos x="467" y="661"/>
                </a:cxn>
                <a:cxn ang="0">
                  <a:pos x="416" y="702"/>
                </a:cxn>
                <a:cxn ang="0">
                  <a:pos x="362" y="729"/>
                </a:cxn>
                <a:cxn ang="0">
                  <a:pos x="299" y="739"/>
                </a:cxn>
                <a:cxn ang="0">
                  <a:pos x="241" y="729"/>
                </a:cxn>
                <a:cxn ang="0">
                  <a:pos x="173" y="697"/>
                </a:cxn>
                <a:cxn ang="0">
                  <a:pos x="97" y="640"/>
                </a:cxn>
                <a:cxn ang="0">
                  <a:pos x="14" y="550"/>
                </a:cxn>
                <a:cxn ang="0">
                  <a:pos x="16" y="557"/>
                </a:cxn>
                <a:cxn ang="0">
                  <a:pos x="89" y="108"/>
                </a:cxn>
                <a:cxn ang="0">
                  <a:pos x="89" y="108"/>
                </a:cxn>
                <a:cxn ang="0">
                  <a:pos x="0" y="554"/>
                </a:cxn>
                <a:cxn ang="0">
                  <a:pos x="46" y="610"/>
                </a:cxn>
                <a:cxn ang="0">
                  <a:pos x="124" y="686"/>
                </a:cxn>
                <a:cxn ang="0">
                  <a:pos x="200" y="732"/>
                </a:cxn>
                <a:cxn ang="0">
                  <a:pos x="267" y="753"/>
                </a:cxn>
                <a:cxn ang="0">
                  <a:pos x="335" y="753"/>
                </a:cxn>
                <a:cxn ang="0">
                  <a:pos x="397" y="732"/>
                </a:cxn>
                <a:cxn ang="0">
                  <a:pos x="453" y="697"/>
                </a:cxn>
                <a:cxn ang="0">
                  <a:pos x="527" y="629"/>
                </a:cxn>
                <a:cxn ang="0">
                  <a:pos x="580" y="557"/>
                </a:cxn>
                <a:cxn ang="0">
                  <a:pos x="619" y="472"/>
                </a:cxn>
                <a:cxn ang="0">
                  <a:pos x="642" y="381"/>
                </a:cxn>
                <a:cxn ang="0">
                  <a:pos x="651" y="289"/>
                </a:cxn>
                <a:cxn ang="0">
                  <a:pos x="648" y="230"/>
                </a:cxn>
                <a:cxn ang="0">
                  <a:pos x="637" y="176"/>
                </a:cxn>
                <a:cxn ang="0">
                  <a:pos x="619" y="124"/>
                </a:cxn>
                <a:cxn ang="0">
                  <a:pos x="591" y="78"/>
                </a:cxn>
                <a:cxn ang="0">
                  <a:pos x="554" y="41"/>
                </a:cxn>
                <a:cxn ang="0">
                  <a:pos x="502" y="16"/>
                </a:cxn>
                <a:cxn ang="0">
                  <a:pos x="443" y="4"/>
                </a:cxn>
                <a:cxn ang="0">
                  <a:pos x="378" y="0"/>
                </a:cxn>
                <a:cxn ang="0">
                  <a:pos x="283" y="9"/>
                </a:cxn>
                <a:cxn ang="0">
                  <a:pos x="198" y="30"/>
                </a:cxn>
                <a:cxn ang="0">
                  <a:pos x="127" y="62"/>
                </a:cxn>
                <a:cxn ang="0">
                  <a:pos x="89" y="92"/>
                </a:cxn>
                <a:cxn ang="0">
                  <a:pos x="81" y="106"/>
                </a:cxn>
              </a:cxnLst>
              <a:rect l="0" t="0" r="r" b="b"/>
              <a:pathLst>
                <a:path w="651" h="755">
                  <a:moveTo>
                    <a:pt x="89" y="108"/>
                  </a:moveTo>
                  <a:lnTo>
                    <a:pt x="95" y="111"/>
                  </a:lnTo>
                  <a:lnTo>
                    <a:pt x="103" y="103"/>
                  </a:lnTo>
                  <a:lnTo>
                    <a:pt x="111" y="92"/>
                  </a:lnTo>
                  <a:lnTo>
                    <a:pt x="135" y="76"/>
                  </a:lnTo>
                  <a:lnTo>
                    <a:pt x="165" y="60"/>
                  </a:lnTo>
                  <a:lnTo>
                    <a:pt x="203" y="44"/>
                  </a:lnTo>
                  <a:lnTo>
                    <a:pt x="243" y="32"/>
                  </a:lnTo>
                  <a:lnTo>
                    <a:pt x="287" y="22"/>
                  </a:lnTo>
                  <a:lnTo>
                    <a:pt x="333" y="16"/>
                  </a:lnTo>
                  <a:lnTo>
                    <a:pt x="378" y="16"/>
                  </a:lnTo>
                  <a:lnTo>
                    <a:pt x="410" y="16"/>
                  </a:lnTo>
                  <a:lnTo>
                    <a:pt x="440" y="20"/>
                  </a:lnTo>
                  <a:lnTo>
                    <a:pt x="470" y="25"/>
                  </a:lnTo>
                  <a:lnTo>
                    <a:pt x="497" y="32"/>
                  </a:lnTo>
                  <a:lnTo>
                    <a:pt x="522" y="44"/>
                  </a:lnTo>
                  <a:lnTo>
                    <a:pt x="543" y="55"/>
                  </a:lnTo>
                  <a:lnTo>
                    <a:pt x="564" y="71"/>
                  </a:lnTo>
                  <a:lnTo>
                    <a:pt x="578" y="89"/>
                  </a:lnTo>
                  <a:lnTo>
                    <a:pt x="591" y="108"/>
                  </a:lnTo>
                  <a:lnTo>
                    <a:pt x="602" y="130"/>
                  </a:lnTo>
                  <a:lnTo>
                    <a:pt x="613" y="154"/>
                  </a:lnTo>
                  <a:lnTo>
                    <a:pt x="621" y="179"/>
                  </a:lnTo>
                  <a:lnTo>
                    <a:pt x="626" y="205"/>
                  </a:lnTo>
                  <a:lnTo>
                    <a:pt x="632" y="232"/>
                  </a:lnTo>
                  <a:lnTo>
                    <a:pt x="635" y="262"/>
                  </a:lnTo>
                  <a:lnTo>
                    <a:pt x="635" y="289"/>
                  </a:lnTo>
                  <a:lnTo>
                    <a:pt x="632" y="335"/>
                  </a:lnTo>
                  <a:lnTo>
                    <a:pt x="626" y="378"/>
                  </a:lnTo>
                  <a:lnTo>
                    <a:pt x="616" y="424"/>
                  </a:lnTo>
                  <a:lnTo>
                    <a:pt x="605" y="467"/>
                  </a:lnTo>
                  <a:lnTo>
                    <a:pt x="586" y="511"/>
                  </a:lnTo>
                  <a:lnTo>
                    <a:pt x="568" y="548"/>
                  </a:lnTo>
                  <a:lnTo>
                    <a:pt x="543" y="586"/>
                  </a:lnTo>
                  <a:lnTo>
                    <a:pt x="513" y="619"/>
                  </a:lnTo>
                  <a:lnTo>
                    <a:pt x="467" y="661"/>
                  </a:lnTo>
                  <a:lnTo>
                    <a:pt x="443" y="683"/>
                  </a:lnTo>
                  <a:lnTo>
                    <a:pt x="416" y="702"/>
                  </a:lnTo>
                  <a:lnTo>
                    <a:pt x="389" y="718"/>
                  </a:lnTo>
                  <a:lnTo>
                    <a:pt x="362" y="729"/>
                  </a:lnTo>
                  <a:lnTo>
                    <a:pt x="333" y="737"/>
                  </a:lnTo>
                  <a:lnTo>
                    <a:pt x="299" y="739"/>
                  </a:lnTo>
                  <a:lnTo>
                    <a:pt x="271" y="737"/>
                  </a:lnTo>
                  <a:lnTo>
                    <a:pt x="241" y="729"/>
                  </a:lnTo>
                  <a:lnTo>
                    <a:pt x="205" y="716"/>
                  </a:lnTo>
                  <a:lnTo>
                    <a:pt x="173" y="697"/>
                  </a:lnTo>
                  <a:lnTo>
                    <a:pt x="135" y="672"/>
                  </a:lnTo>
                  <a:lnTo>
                    <a:pt x="97" y="640"/>
                  </a:lnTo>
                  <a:lnTo>
                    <a:pt x="57" y="599"/>
                  </a:lnTo>
                  <a:lnTo>
                    <a:pt x="14" y="550"/>
                  </a:lnTo>
                  <a:lnTo>
                    <a:pt x="9" y="557"/>
                  </a:lnTo>
                  <a:lnTo>
                    <a:pt x="16" y="557"/>
                  </a:lnTo>
                  <a:lnTo>
                    <a:pt x="97" y="108"/>
                  </a:lnTo>
                  <a:lnTo>
                    <a:pt x="89" y="108"/>
                  </a:lnTo>
                  <a:lnTo>
                    <a:pt x="95" y="111"/>
                  </a:lnTo>
                  <a:lnTo>
                    <a:pt x="89" y="108"/>
                  </a:lnTo>
                  <a:lnTo>
                    <a:pt x="81" y="106"/>
                  </a:lnTo>
                  <a:lnTo>
                    <a:pt x="0" y="554"/>
                  </a:lnTo>
                  <a:lnTo>
                    <a:pt x="3" y="562"/>
                  </a:lnTo>
                  <a:lnTo>
                    <a:pt x="46" y="610"/>
                  </a:lnTo>
                  <a:lnTo>
                    <a:pt x="87" y="651"/>
                  </a:lnTo>
                  <a:lnTo>
                    <a:pt x="124" y="686"/>
                  </a:lnTo>
                  <a:lnTo>
                    <a:pt x="163" y="709"/>
                  </a:lnTo>
                  <a:lnTo>
                    <a:pt x="200" y="732"/>
                  </a:lnTo>
                  <a:lnTo>
                    <a:pt x="235" y="745"/>
                  </a:lnTo>
                  <a:lnTo>
                    <a:pt x="267" y="753"/>
                  </a:lnTo>
                  <a:lnTo>
                    <a:pt x="299" y="755"/>
                  </a:lnTo>
                  <a:lnTo>
                    <a:pt x="335" y="753"/>
                  </a:lnTo>
                  <a:lnTo>
                    <a:pt x="368" y="745"/>
                  </a:lnTo>
                  <a:lnTo>
                    <a:pt x="397" y="732"/>
                  </a:lnTo>
                  <a:lnTo>
                    <a:pt x="424" y="716"/>
                  </a:lnTo>
                  <a:lnTo>
                    <a:pt x="453" y="697"/>
                  </a:lnTo>
                  <a:lnTo>
                    <a:pt x="478" y="675"/>
                  </a:lnTo>
                  <a:lnTo>
                    <a:pt x="527" y="629"/>
                  </a:lnTo>
                  <a:lnTo>
                    <a:pt x="554" y="594"/>
                  </a:lnTo>
                  <a:lnTo>
                    <a:pt x="580" y="557"/>
                  </a:lnTo>
                  <a:lnTo>
                    <a:pt x="602" y="516"/>
                  </a:lnTo>
                  <a:lnTo>
                    <a:pt x="619" y="472"/>
                  </a:lnTo>
                  <a:lnTo>
                    <a:pt x="632" y="426"/>
                  </a:lnTo>
                  <a:lnTo>
                    <a:pt x="642" y="381"/>
                  </a:lnTo>
                  <a:lnTo>
                    <a:pt x="648" y="335"/>
                  </a:lnTo>
                  <a:lnTo>
                    <a:pt x="651" y="289"/>
                  </a:lnTo>
                  <a:lnTo>
                    <a:pt x="651" y="260"/>
                  </a:lnTo>
                  <a:lnTo>
                    <a:pt x="648" y="230"/>
                  </a:lnTo>
                  <a:lnTo>
                    <a:pt x="642" y="203"/>
                  </a:lnTo>
                  <a:lnTo>
                    <a:pt x="637" y="176"/>
                  </a:lnTo>
                  <a:lnTo>
                    <a:pt x="630" y="149"/>
                  </a:lnTo>
                  <a:lnTo>
                    <a:pt x="619" y="124"/>
                  </a:lnTo>
                  <a:lnTo>
                    <a:pt x="605" y="101"/>
                  </a:lnTo>
                  <a:lnTo>
                    <a:pt x="591" y="78"/>
                  </a:lnTo>
                  <a:lnTo>
                    <a:pt x="575" y="60"/>
                  </a:lnTo>
                  <a:lnTo>
                    <a:pt x="554" y="41"/>
                  </a:lnTo>
                  <a:lnTo>
                    <a:pt x="529" y="27"/>
                  </a:lnTo>
                  <a:lnTo>
                    <a:pt x="502" y="16"/>
                  </a:lnTo>
                  <a:lnTo>
                    <a:pt x="472" y="9"/>
                  </a:lnTo>
                  <a:lnTo>
                    <a:pt x="443" y="4"/>
                  </a:lnTo>
                  <a:lnTo>
                    <a:pt x="410" y="0"/>
                  </a:lnTo>
                  <a:lnTo>
                    <a:pt x="378" y="0"/>
                  </a:lnTo>
                  <a:lnTo>
                    <a:pt x="333" y="0"/>
                  </a:lnTo>
                  <a:lnTo>
                    <a:pt x="283" y="9"/>
                  </a:lnTo>
                  <a:lnTo>
                    <a:pt x="241" y="16"/>
                  </a:lnTo>
                  <a:lnTo>
                    <a:pt x="198" y="30"/>
                  </a:lnTo>
                  <a:lnTo>
                    <a:pt x="159" y="44"/>
                  </a:lnTo>
                  <a:lnTo>
                    <a:pt x="127" y="62"/>
                  </a:lnTo>
                  <a:lnTo>
                    <a:pt x="101" y="82"/>
                  </a:lnTo>
                  <a:lnTo>
                    <a:pt x="89" y="92"/>
                  </a:lnTo>
                  <a:lnTo>
                    <a:pt x="81" y="103"/>
                  </a:lnTo>
                  <a:lnTo>
                    <a:pt x="81" y="106"/>
                  </a:lnTo>
                  <a:lnTo>
                    <a:pt x="89" y="108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54"/>
            <p:cNvSpPr/>
            <p:nvPr/>
          </p:nvSpPr>
          <p:spPr bwMode="auto">
            <a:xfrm>
              <a:off x="2403" y="1905"/>
              <a:ext cx="344" cy="398"/>
            </a:xfrm>
            <a:custGeom>
              <a:avLst/>
              <a:gdLst/>
              <a:ahLst/>
              <a:cxnLst>
                <a:cxn ang="0">
                  <a:pos x="14" y="4230"/>
                </a:cxn>
                <a:cxn ang="0">
                  <a:pos x="793" y="3334"/>
                </a:cxn>
                <a:cxn ang="0">
                  <a:pos x="2033" y="1923"/>
                </a:cxn>
                <a:cxn ang="0">
                  <a:pos x="2953" y="887"/>
                </a:cxn>
                <a:cxn ang="0">
                  <a:pos x="3433" y="359"/>
                </a:cxn>
                <a:cxn ang="0">
                  <a:pos x="3671" y="105"/>
                </a:cxn>
                <a:cxn ang="0">
                  <a:pos x="3757" y="25"/>
                </a:cxn>
                <a:cxn ang="0">
                  <a:pos x="3770" y="16"/>
                </a:cxn>
                <a:cxn ang="0">
                  <a:pos x="3768" y="16"/>
                </a:cxn>
                <a:cxn ang="0">
                  <a:pos x="3768" y="14"/>
                </a:cxn>
                <a:cxn ang="0">
                  <a:pos x="3768" y="11"/>
                </a:cxn>
                <a:cxn ang="0">
                  <a:pos x="3768" y="16"/>
                </a:cxn>
                <a:cxn ang="0">
                  <a:pos x="3765" y="14"/>
                </a:cxn>
                <a:cxn ang="0">
                  <a:pos x="3762" y="11"/>
                </a:cxn>
                <a:cxn ang="0">
                  <a:pos x="3768" y="11"/>
                </a:cxn>
                <a:cxn ang="0">
                  <a:pos x="3759" y="19"/>
                </a:cxn>
                <a:cxn ang="0">
                  <a:pos x="3719" y="81"/>
                </a:cxn>
                <a:cxn ang="0">
                  <a:pos x="3495" y="375"/>
                </a:cxn>
                <a:cxn ang="0">
                  <a:pos x="2864" y="1158"/>
                </a:cxn>
                <a:cxn ang="0">
                  <a:pos x="1787" y="2460"/>
                </a:cxn>
                <a:cxn ang="0">
                  <a:pos x="205" y="4359"/>
                </a:cxn>
                <a:cxn ang="0">
                  <a:pos x="217" y="4357"/>
                </a:cxn>
                <a:cxn ang="0">
                  <a:pos x="8" y="4224"/>
                </a:cxn>
                <a:cxn ang="0">
                  <a:pos x="8" y="4224"/>
                </a:cxn>
                <a:cxn ang="0">
                  <a:pos x="208" y="4370"/>
                </a:cxn>
                <a:cxn ang="0">
                  <a:pos x="219" y="4370"/>
                </a:cxn>
                <a:cxn ang="0">
                  <a:pos x="1897" y="2353"/>
                </a:cxn>
                <a:cxn ang="0">
                  <a:pos x="2995" y="1020"/>
                </a:cxn>
                <a:cxn ang="0">
                  <a:pos x="3595" y="269"/>
                </a:cxn>
                <a:cxn ang="0">
                  <a:pos x="3733" y="87"/>
                </a:cxn>
                <a:cxn ang="0">
                  <a:pos x="3775" y="21"/>
                </a:cxn>
                <a:cxn ang="0">
                  <a:pos x="3775" y="2"/>
                </a:cxn>
                <a:cxn ang="0">
                  <a:pos x="3762" y="2"/>
                </a:cxn>
                <a:cxn ang="0">
                  <a:pos x="3727" y="30"/>
                </a:cxn>
                <a:cxn ang="0">
                  <a:pos x="3547" y="210"/>
                </a:cxn>
                <a:cxn ang="0">
                  <a:pos x="3133" y="663"/>
                </a:cxn>
                <a:cxn ang="0">
                  <a:pos x="2272" y="1630"/>
                </a:cxn>
                <a:cxn ang="0">
                  <a:pos x="1018" y="3053"/>
                </a:cxn>
                <a:cxn ang="0">
                  <a:pos x="3" y="4219"/>
                </a:cxn>
                <a:cxn ang="0">
                  <a:pos x="3" y="4230"/>
                </a:cxn>
              </a:cxnLst>
              <a:rect l="0" t="0" r="r" b="b"/>
              <a:pathLst>
                <a:path w="3779" h="4373">
                  <a:moveTo>
                    <a:pt x="8" y="4224"/>
                  </a:moveTo>
                  <a:lnTo>
                    <a:pt x="14" y="4230"/>
                  </a:lnTo>
                  <a:lnTo>
                    <a:pt x="54" y="4181"/>
                  </a:lnTo>
                  <a:lnTo>
                    <a:pt x="793" y="3334"/>
                  </a:lnTo>
                  <a:lnTo>
                    <a:pt x="1384" y="2660"/>
                  </a:lnTo>
                  <a:lnTo>
                    <a:pt x="2033" y="1923"/>
                  </a:lnTo>
                  <a:lnTo>
                    <a:pt x="2664" y="1211"/>
                  </a:lnTo>
                  <a:lnTo>
                    <a:pt x="2953" y="887"/>
                  </a:lnTo>
                  <a:lnTo>
                    <a:pt x="3211" y="599"/>
                  </a:lnTo>
                  <a:lnTo>
                    <a:pt x="3433" y="359"/>
                  </a:lnTo>
                  <a:lnTo>
                    <a:pt x="3605" y="175"/>
                  </a:lnTo>
                  <a:lnTo>
                    <a:pt x="3671" y="105"/>
                  </a:lnTo>
                  <a:lnTo>
                    <a:pt x="3722" y="57"/>
                  </a:lnTo>
                  <a:lnTo>
                    <a:pt x="3757" y="25"/>
                  </a:lnTo>
                  <a:lnTo>
                    <a:pt x="3768" y="19"/>
                  </a:lnTo>
                  <a:lnTo>
                    <a:pt x="3770" y="16"/>
                  </a:lnTo>
                  <a:lnTo>
                    <a:pt x="3768" y="14"/>
                  </a:lnTo>
                  <a:lnTo>
                    <a:pt x="3768" y="16"/>
                  </a:lnTo>
                  <a:lnTo>
                    <a:pt x="3770" y="16"/>
                  </a:lnTo>
                  <a:lnTo>
                    <a:pt x="3768" y="14"/>
                  </a:lnTo>
                  <a:lnTo>
                    <a:pt x="3768" y="16"/>
                  </a:lnTo>
                  <a:lnTo>
                    <a:pt x="3768" y="11"/>
                  </a:lnTo>
                  <a:lnTo>
                    <a:pt x="3765" y="14"/>
                  </a:lnTo>
                  <a:lnTo>
                    <a:pt x="3768" y="16"/>
                  </a:lnTo>
                  <a:lnTo>
                    <a:pt x="3768" y="11"/>
                  </a:lnTo>
                  <a:lnTo>
                    <a:pt x="3765" y="14"/>
                  </a:lnTo>
                  <a:lnTo>
                    <a:pt x="3768" y="11"/>
                  </a:lnTo>
                  <a:lnTo>
                    <a:pt x="3762" y="11"/>
                  </a:lnTo>
                  <a:lnTo>
                    <a:pt x="3765" y="14"/>
                  </a:lnTo>
                  <a:lnTo>
                    <a:pt x="3768" y="11"/>
                  </a:lnTo>
                  <a:lnTo>
                    <a:pt x="3762" y="11"/>
                  </a:lnTo>
                  <a:lnTo>
                    <a:pt x="3759" y="19"/>
                  </a:lnTo>
                  <a:lnTo>
                    <a:pt x="3752" y="32"/>
                  </a:lnTo>
                  <a:lnTo>
                    <a:pt x="3719" y="81"/>
                  </a:lnTo>
                  <a:lnTo>
                    <a:pt x="3665" y="154"/>
                  </a:lnTo>
                  <a:lnTo>
                    <a:pt x="3495" y="375"/>
                  </a:lnTo>
                  <a:lnTo>
                    <a:pt x="3230" y="704"/>
                  </a:lnTo>
                  <a:lnTo>
                    <a:pt x="2864" y="1158"/>
                  </a:lnTo>
                  <a:lnTo>
                    <a:pt x="2383" y="1740"/>
                  </a:lnTo>
                  <a:lnTo>
                    <a:pt x="1787" y="2460"/>
                  </a:lnTo>
                  <a:lnTo>
                    <a:pt x="1064" y="3332"/>
                  </a:lnTo>
                  <a:lnTo>
                    <a:pt x="205" y="4359"/>
                  </a:lnTo>
                  <a:lnTo>
                    <a:pt x="211" y="4364"/>
                  </a:lnTo>
                  <a:lnTo>
                    <a:pt x="217" y="4357"/>
                  </a:lnTo>
                  <a:lnTo>
                    <a:pt x="14" y="4216"/>
                  </a:lnTo>
                  <a:lnTo>
                    <a:pt x="8" y="4224"/>
                  </a:lnTo>
                  <a:lnTo>
                    <a:pt x="14" y="4230"/>
                  </a:lnTo>
                  <a:lnTo>
                    <a:pt x="8" y="4224"/>
                  </a:lnTo>
                  <a:lnTo>
                    <a:pt x="3" y="4230"/>
                  </a:lnTo>
                  <a:lnTo>
                    <a:pt x="208" y="4370"/>
                  </a:lnTo>
                  <a:lnTo>
                    <a:pt x="213" y="4373"/>
                  </a:lnTo>
                  <a:lnTo>
                    <a:pt x="219" y="4370"/>
                  </a:lnTo>
                  <a:lnTo>
                    <a:pt x="1136" y="3270"/>
                  </a:lnTo>
                  <a:lnTo>
                    <a:pt x="1897" y="2353"/>
                  </a:lnTo>
                  <a:lnTo>
                    <a:pt x="2516" y="1605"/>
                  </a:lnTo>
                  <a:lnTo>
                    <a:pt x="2995" y="1020"/>
                  </a:lnTo>
                  <a:lnTo>
                    <a:pt x="3352" y="577"/>
                  </a:lnTo>
                  <a:lnTo>
                    <a:pt x="3595" y="269"/>
                  </a:lnTo>
                  <a:lnTo>
                    <a:pt x="3676" y="165"/>
                  </a:lnTo>
                  <a:lnTo>
                    <a:pt x="3733" y="87"/>
                  </a:lnTo>
                  <a:lnTo>
                    <a:pt x="3768" y="38"/>
                  </a:lnTo>
                  <a:lnTo>
                    <a:pt x="3775" y="21"/>
                  </a:lnTo>
                  <a:lnTo>
                    <a:pt x="3779" y="11"/>
                  </a:lnTo>
                  <a:lnTo>
                    <a:pt x="3775" y="2"/>
                  </a:lnTo>
                  <a:lnTo>
                    <a:pt x="3768" y="0"/>
                  </a:lnTo>
                  <a:lnTo>
                    <a:pt x="3762" y="2"/>
                  </a:lnTo>
                  <a:lnTo>
                    <a:pt x="3757" y="5"/>
                  </a:lnTo>
                  <a:lnTo>
                    <a:pt x="3727" y="30"/>
                  </a:lnTo>
                  <a:lnTo>
                    <a:pt x="3681" y="73"/>
                  </a:lnTo>
                  <a:lnTo>
                    <a:pt x="3547" y="210"/>
                  </a:lnTo>
                  <a:lnTo>
                    <a:pt x="3363" y="410"/>
                  </a:lnTo>
                  <a:lnTo>
                    <a:pt x="3133" y="663"/>
                  </a:lnTo>
                  <a:lnTo>
                    <a:pt x="2871" y="955"/>
                  </a:lnTo>
                  <a:lnTo>
                    <a:pt x="2272" y="1630"/>
                  </a:lnTo>
                  <a:lnTo>
                    <a:pt x="1633" y="2355"/>
                  </a:lnTo>
                  <a:lnTo>
                    <a:pt x="1018" y="3053"/>
                  </a:lnTo>
                  <a:lnTo>
                    <a:pt x="500" y="3650"/>
                  </a:lnTo>
                  <a:lnTo>
                    <a:pt x="3" y="4219"/>
                  </a:lnTo>
                  <a:lnTo>
                    <a:pt x="0" y="4224"/>
                  </a:lnTo>
                  <a:lnTo>
                    <a:pt x="3" y="4230"/>
                  </a:lnTo>
                  <a:lnTo>
                    <a:pt x="8" y="4224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55"/>
            <p:cNvSpPr/>
            <p:nvPr/>
          </p:nvSpPr>
          <p:spPr bwMode="auto">
            <a:xfrm>
              <a:off x="2720" y="1908"/>
              <a:ext cx="28" cy="36"/>
            </a:xfrm>
            <a:custGeom>
              <a:avLst/>
              <a:gdLst/>
              <a:ahLst/>
              <a:cxnLst>
                <a:cxn ang="0">
                  <a:pos x="316" y="0"/>
                </a:cxn>
                <a:cxn ang="0">
                  <a:pos x="305" y="8"/>
                </a:cxn>
                <a:cxn ang="0">
                  <a:pos x="283" y="30"/>
                </a:cxn>
                <a:cxn ang="0">
                  <a:pos x="261" y="62"/>
                </a:cxn>
                <a:cxn ang="0">
                  <a:pos x="208" y="138"/>
                </a:cxn>
                <a:cxn ang="0">
                  <a:pos x="129" y="237"/>
                </a:cxn>
                <a:cxn ang="0">
                  <a:pos x="0" y="405"/>
                </a:cxn>
                <a:cxn ang="0">
                  <a:pos x="146" y="221"/>
                </a:cxn>
                <a:cxn ang="0">
                  <a:pos x="245" y="97"/>
                </a:cxn>
                <a:cxn ang="0">
                  <a:pos x="302" y="24"/>
                </a:cxn>
                <a:cxn ang="0">
                  <a:pos x="313" y="5"/>
                </a:cxn>
                <a:cxn ang="0">
                  <a:pos x="316" y="0"/>
                </a:cxn>
              </a:cxnLst>
              <a:rect l="0" t="0" r="r" b="b"/>
              <a:pathLst>
                <a:path w="316" h="405">
                  <a:moveTo>
                    <a:pt x="316" y="0"/>
                  </a:moveTo>
                  <a:lnTo>
                    <a:pt x="305" y="8"/>
                  </a:lnTo>
                  <a:lnTo>
                    <a:pt x="283" y="30"/>
                  </a:lnTo>
                  <a:lnTo>
                    <a:pt x="261" y="62"/>
                  </a:lnTo>
                  <a:lnTo>
                    <a:pt x="208" y="138"/>
                  </a:lnTo>
                  <a:lnTo>
                    <a:pt x="129" y="237"/>
                  </a:lnTo>
                  <a:lnTo>
                    <a:pt x="0" y="405"/>
                  </a:lnTo>
                  <a:lnTo>
                    <a:pt x="146" y="221"/>
                  </a:lnTo>
                  <a:lnTo>
                    <a:pt x="245" y="97"/>
                  </a:lnTo>
                  <a:lnTo>
                    <a:pt x="302" y="24"/>
                  </a:lnTo>
                  <a:lnTo>
                    <a:pt x="313" y="5"/>
                  </a:lnTo>
                  <a:lnTo>
                    <a:pt x="316" y="0"/>
                  </a:lnTo>
                  <a:close/>
                </a:path>
              </a:pathLst>
            </a:custGeom>
            <a:solidFill>
              <a:srgbClr val="197F3A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56"/>
            <p:cNvSpPr/>
            <p:nvPr/>
          </p:nvSpPr>
          <p:spPr bwMode="auto">
            <a:xfrm>
              <a:off x="2666" y="1910"/>
              <a:ext cx="79" cy="99"/>
            </a:xfrm>
            <a:custGeom>
              <a:avLst/>
              <a:gdLst/>
              <a:ahLst/>
              <a:cxnLst>
                <a:cxn ang="0">
                  <a:pos x="872" y="0"/>
                </a:cxn>
                <a:cxn ang="0">
                  <a:pos x="834" y="40"/>
                </a:cxn>
                <a:cxn ang="0">
                  <a:pos x="778" y="116"/>
                </a:cxn>
                <a:cxn ang="0">
                  <a:pos x="702" y="212"/>
                </a:cxn>
                <a:cxn ang="0">
                  <a:pos x="459" y="520"/>
                </a:cxn>
                <a:cxn ang="0">
                  <a:pos x="102" y="963"/>
                </a:cxn>
                <a:cxn ang="0">
                  <a:pos x="0" y="1089"/>
                </a:cxn>
                <a:cxn ang="0">
                  <a:pos x="589" y="375"/>
                </a:cxn>
                <a:cxn ang="0">
                  <a:pos x="718" y="207"/>
                </a:cxn>
                <a:cxn ang="0">
                  <a:pos x="797" y="108"/>
                </a:cxn>
                <a:cxn ang="0">
                  <a:pos x="850" y="32"/>
                </a:cxn>
                <a:cxn ang="0">
                  <a:pos x="872" y="0"/>
                </a:cxn>
              </a:cxnLst>
              <a:rect l="0" t="0" r="r" b="b"/>
              <a:pathLst>
                <a:path w="872" h="1089">
                  <a:moveTo>
                    <a:pt x="872" y="0"/>
                  </a:moveTo>
                  <a:lnTo>
                    <a:pt x="834" y="40"/>
                  </a:lnTo>
                  <a:lnTo>
                    <a:pt x="778" y="116"/>
                  </a:lnTo>
                  <a:lnTo>
                    <a:pt x="702" y="212"/>
                  </a:lnTo>
                  <a:lnTo>
                    <a:pt x="459" y="520"/>
                  </a:lnTo>
                  <a:lnTo>
                    <a:pt x="102" y="963"/>
                  </a:lnTo>
                  <a:lnTo>
                    <a:pt x="0" y="1089"/>
                  </a:lnTo>
                  <a:lnTo>
                    <a:pt x="589" y="375"/>
                  </a:lnTo>
                  <a:lnTo>
                    <a:pt x="718" y="207"/>
                  </a:lnTo>
                  <a:lnTo>
                    <a:pt x="797" y="108"/>
                  </a:lnTo>
                  <a:lnTo>
                    <a:pt x="850" y="32"/>
                  </a:lnTo>
                  <a:lnTo>
                    <a:pt x="872" y="0"/>
                  </a:lnTo>
                  <a:close/>
                </a:path>
              </a:pathLst>
            </a:custGeom>
            <a:solidFill>
              <a:srgbClr val="67312A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57"/>
            <p:cNvSpPr/>
            <p:nvPr/>
          </p:nvSpPr>
          <p:spPr bwMode="auto">
            <a:xfrm>
              <a:off x="2413" y="1914"/>
              <a:ext cx="329" cy="388"/>
            </a:xfrm>
            <a:custGeom>
              <a:avLst/>
              <a:gdLst/>
              <a:ahLst/>
              <a:cxnLst>
                <a:cxn ang="0">
                  <a:pos x="3616" y="0"/>
                </a:cxn>
                <a:cxn ang="0">
                  <a:pos x="3492" y="138"/>
                </a:cxn>
                <a:cxn ang="0">
                  <a:pos x="3368" y="297"/>
                </a:cxn>
                <a:cxn ang="0">
                  <a:pos x="3203" y="502"/>
                </a:cxn>
                <a:cxn ang="0">
                  <a:pos x="2753" y="1061"/>
                </a:cxn>
                <a:cxn ang="0">
                  <a:pos x="2274" y="1640"/>
                </a:cxn>
                <a:cxn ang="0">
                  <a:pos x="1678" y="2360"/>
                </a:cxn>
                <a:cxn ang="0">
                  <a:pos x="955" y="3229"/>
                </a:cxn>
                <a:cxn ang="0">
                  <a:pos x="100" y="4257"/>
                </a:cxn>
                <a:cxn ang="0">
                  <a:pos x="5" y="4191"/>
                </a:cxn>
                <a:cxn ang="0">
                  <a:pos x="0" y="4197"/>
                </a:cxn>
                <a:cxn ang="0">
                  <a:pos x="100" y="4267"/>
                </a:cxn>
                <a:cxn ang="0">
                  <a:pos x="1697" y="2353"/>
                </a:cxn>
                <a:cxn ang="0">
                  <a:pos x="2782" y="1049"/>
                </a:cxn>
                <a:cxn ang="0">
                  <a:pos x="2884" y="923"/>
                </a:cxn>
                <a:cxn ang="0">
                  <a:pos x="3241" y="480"/>
                </a:cxn>
                <a:cxn ang="0">
                  <a:pos x="3484" y="172"/>
                </a:cxn>
                <a:cxn ang="0">
                  <a:pos x="3560" y="76"/>
                </a:cxn>
                <a:cxn ang="0">
                  <a:pos x="3616" y="0"/>
                </a:cxn>
              </a:cxnLst>
              <a:rect l="0" t="0" r="r" b="b"/>
              <a:pathLst>
                <a:path w="3616" h="4267">
                  <a:moveTo>
                    <a:pt x="3616" y="0"/>
                  </a:moveTo>
                  <a:lnTo>
                    <a:pt x="3492" y="138"/>
                  </a:lnTo>
                  <a:lnTo>
                    <a:pt x="3368" y="297"/>
                  </a:lnTo>
                  <a:lnTo>
                    <a:pt x="3203" y="502"/>
                  </a:lnTo>
                  <a:lnTo>
                    <a:pt x="2753" y="1061"/>
                  </a:lnTo>
                  <a:lnTo>
                    <a:pt x="2274" y="1640"/>
                  </a:lnTo>
                  <a:lnTo>
                    <a:pt x="1678" y="2360"/>
                  </a:lnTo>
                  <a:lnTo>
                    <a:pt x="955" y="3229"/>
                  </a:lnTo>
                  <a:lnTo>
                    <a:pt x="100" y="4257"/>
                  </a:lnTo>
                  <a:lnTo>
                    <a:pt x="5" y="4191"/>
                  </a:lnTo>
                  <a:lnTo>
                    <a:pt x="0" y="4197"/>
                  </a:lnTo>
                  <a:lnTo>
                    <a:pt x="100" y="4267"/>
                  </a:lnTo>
                  <a:lnTo>
                    <a:pt x="1697" y="2353"/>
                  </a:lnTo>
                  <a:lnTo>
                    <a:pt x="2782" y="1049"/>
                  </a:lnTo>
                  <a:lnTo>
                    <a:pt x="2884" y="923"/>
                  </a:lnTo>
                  <a:lnTo>
                    <a:pt x="3241" y="480"/>
                  </a:lnTo>
                  <a:lnTo>
                    <a:pt x="3484" y="172"/>
                  </a:lnTo>
                  <a:lnTo>
                    <a:pt x="3560" y="76"/>
                  </a:lnTo>
                  <a:lnTo>
                    <a:pt x="3616" y="0"/>
                  </a:lnTo>
                  <a:close/>
                </a:path>
              </a:pathLst>
            </a:custGeom>
            <a:solidFill>
              <a:srgbClr val="67312A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58"/>
            <p:cNvSpPr/>
            <p:nvPr/>
          </p:nvSpPr>
          <p:spPr bwMode="auto">
            <a:xfrm>
              <a:off x="2386" y="2322"/>
              <a:ext cx="24" cy="26"/>
            </a:xfrm>
            <a:custGeom>
              <a:avLst/>
              <a:gdLst/>
              <a:ahLst/>
              <a:cxnLst>
                <a:cxn ang="0">
                  <a:pos x="259" y="237"/>
                </a:cxn>
                <a:cxn ang="0">
                  <a:pos x="265" y="194"/>
                </a:cxn>
                <a:cxn ang="0">
                  <a:pos x="256" y="139"/>
                </a:cxn>
                <a:cxn ang="0">
                  <a:pos x="235" y="83"/>
                </a:cxn>
                <a:cxn ang="0">
                  <a:pos x="194" y="37"/>
                </a:cxn>
                <a:cxn ang="0">
                  <a:pos x="170" y="21"/>
                </a:cxn>
                <a:cxn ang="0">
                  <a:pos x="141" y="7"/>
                </a:cxn>
                <a:cxn ang="0">
                  <a:pos x="76" y="0"/>
                </a:cxn>
                <a:cxn ang="0">
                  <a:pos x="44" y="2"/>
                </a:cxn>
                <a:cxn ang="0">
                  <a:pos x="19" y="16"/>
                </a:cxn>
                <a:cxn ang="0">
                  <a:pos x="5" y="35"/>
                </a:cxn>
                <a:cxn ang="0">
                  <a:pos x="0" y="58"/>
                </a:cxn>
                <a:cxn ang="0">
                  <a:pos x="5" y="86"/>
                </a:cxn>
                <a:cxn ang="0">
                  <a:pos x="33" y="145"/>
                </a:cxn>
                <a:cxn ang="0">
                  <a:pos x="78" y="201"/>
                </a:cxn>
                <a:cxn ang="0">
                  <a:pos x="118" y="242"/>
                </a:cxn>
                <a:cxn ang="0">
                  <a:pos x="157" y="269"/>
                </a:cxn>
                <a:cxn ang="0">
                  <a:pos x="189" y="283"/>
                </a:cxn>
                <a:cxn ang="0">
                  <a:pos x="213" y="283"/>
                </a:cxn>
                <a:cxn ang="0">
                  <a:pos x="232" y="274"/>
                </a:cxn>
                <a:cxn ang="0">
                  <a:pos x="251" y="256"/>
                </a:cxn>
                <a:cxn ang="0">
                  <a:pos x="251" y="234"/>
                </a:cxn>
                <a:cxn ang="0">
                  <a:pos x="238" y="247"/>
                </a:cxn>
                <a:cxn ang="0">
                  <a:pos x="216" y="263"/>
                </a:cxn>
                <a:cxn ang="0">
                  <a:pos x="192" y="267"/>
                </a:cxn>
                <a:cxn ang="0">
                  <a:pos x="164" y="256"/>
                </a:cxn>
                <a:cxn ang="0">
                  <a:pos x="129" y="231"/>
                </a:cxn>
                <a:cxn ang="0">
                  <a:pos x="90" y="191"/>
                </a:cxn>
                <a:cxn ang="0">
                  <a:pos x="46" y="134"/>
                </a:cxn>
                <a:cxn ang="0">
                  <a:pos x="21" y="81"/>
                </a:cxn>
                <a:cxn ang="0">
                  <a:pos x="19" y="48"/>
                </a:cxn>
                <a:cxn ang="0">
                  <a:pos x="24" y="32"/>
                </a:cxn>
                <a:cxn ang="0">
                  <a:pos x="38" y="21"/>
                </a:cxn>
                <a:cxn ang="0">
                  <a:pos x="60" y="16"/>
                </a:cxn>
                <a:cxn ang="0">
                  <a:pos x="102" y="16"/>
                </a:cxn>
                <a:cxn ang="0">
                  <a:pos x="148" y="29"/>
                </a:cxn>
                <a:cxn ang="0">
                  <a:pos x="184" y="48"/>
                </a:cxn>
                <a:cxn ang="0">
                  <a:pos x="219" y="91"/>
                </a:cxn>
                <a:cxn ang="0">
                  <a:pos x="240" y="143"/>
                </a:cxn>
                <a:cxn ang="0">
                  <a:pos x="249" y="194"/>
                </a:cxn>
                <a:cxn ang="0">
                  <a:pos x="243" y="231"/>
                </a:cxn>
              </a:cxnLst>
              <a:rect l="0" t="0" r="r" b="b"/>
              <a:pathLst>
                <a:path w="265" h="283">
                  <a:moveTo>
                    <a:pt x="251" y="234"/>
                  </a:moveTo>
                  <a:lnTo>
                    <a:pt x="259" y="237"/>
                  </a:lnTo>
                  <a:lnTo>
                    <a:pt x="265" y="215"/>
                  </a:lnTo>
                  <a:lnTo>
                    <a:pt x="265" y="194"/>
                  </a:lnTo>
                  <a:lnTo>
                    <a:pt x="262" y="166"/>
                  </a:lnTo>
                  <a:lnTo>
                    <a:pt x="256" y="139"/>
                  </a:lnTo>
                  <a:lnTo>
                    <a:pt x="249" y="110"/>
                  </a:lnTo>
                  <a:lnTo>
                    <a:pt x="235" y="83"/>
                  </a:lnTo>
                  <a:lnTo>
                    <a:pt x="216" y="58"/>
                  </a:lnTo>
                  <a:lnTo>
                    <a:pt x="194" y="37"/>
                  </a:lnTo>
                  <a:lnTo>
                    <a:pt x="184" y="26"/>
                  </a:lnTo>
                  <a:lnTo>
                    <a:pt x="170" y="21"/>
                  </a:lnTo>
                  <a:lnTo>
                    <a:pt x="157" y="12"/>
                  </a:lnTo>
                  <a:lnTo>
                    <a:pt x="141" y="7"/>
                  </a:lnTo>
                  <a:lnTo>
                    <a:pt x="106" y="0"/>
                  </a:lnTo>
                  <a:lnTo>
                    <a:pt x="76" y="0"/>
                  </a:lnTo>
                  <a:lnTo>
                    <a:pt x="56" y="0"/>
                  </a:lnTo>
                  <a:lnTo>
                    <a:pt x="44" y="2"/>
                  </a:lnTo>
                  <a:lnTo>
                    <a:pt x="30" y="7"/>
                  </a:lnTo>
                  <a:lnTo>
                    <a:pt x="19" y="16"/>
                  </a:lnTo>
                  <a:lnTo>
                    <a:pt x="10" y="24"/>
                  </a:lnTo>
                  <a:lnTo>
                    <a:pt x="5" y="35"/>
                  </a:lnTo>
                  <a:lnTo>
                    <a:pt x="3" y="45"/>
                  </a:lnTo>
                  <a:lnTo>
                    <a:pt x="0" y="58"/>
                  </a:lnTo>
                  <a:lnTo>
                    <a:pt x="3" y="72"/>
                  </a:lnTo>
                  <a:lnTo>
                    <a:pt x="5" y="86"/>
                  </a:lnTo>
                  <a:lnTo>
                    <a:pt x="16" y="113"/>
                  </a:lnTo>
                  <a:lnTo>
                    <a:pt x="33" y="145"/>
                  </a:lnTo>
                  <a:lnTo>
                    <a:pt x="54" y="175"/>
                  </a:lnTo>
                  <a:lnTo>
                    <a:pt x="78" y="201"/>
                  </a:lnTo>
                  <a:lnTo>
                    <a:pt x="100" y="223"/>
                  </a:lnTo>
                  <a:lnTo>
                    <a:pt x="118" y="242"/>
                  </a:lnTo>
                  <a:lnTo>
                    <a:pt x="138" y="258"/>
                  </a:lnTo>
                  <a:lnTo>
                    <a:pt x="157" y="269"/>
                  </a:lnTo>
                  <a:lnTo>
                    <a:pt x="173" y="277"/>
                  </a:lnTo>
                  <a:lnTo>
                    <a:pt x="189" y="283"/>
                  </a:lnTo>
                  <a:lnTo>
                    <a:pt x="203" y="283"/>
                  </a:lnTo>
                  <a:lnTo>
                    <a:pt x="213" y="283"/>
                  </a:lnTo>
                  <a:lnTo>
                    <a:pt x="221" y="280"/>
                  </a:lnTo>
                  <a:lnTo>
                    <a:pt x="232" y="274"/>
                  </a:lnTo>
                  <a:lnTo>
                    <a:pt x="238" y="269"/>
                  </a:lnTo>
                  <a:lnTo>
                    <a:pt x="251" y="256"/>
                  </a:lnTo>
                  <a:lnTo>
                    <a:pt x="259" y="237"/>
                  </a:lnTo>
                  <a:lnTo>
                    <a:pt x="251" y="234"/>
                  </a:lnTo>
                  <a:lnTo>
                    <a:pt x="243" y="231"/>
                  </a:lnTo>
                  <a:lnTo>
                    <a:pt x="238" y="247"/>
                  </a:lnTo>
                  <a:lnTo>
                    <a:pt x="226" y="258"/>
                  </a:lnTo>
                  <a:lnTo>
                    <a:pt x="216" y="263"/>
                  </a:lnTo>
                  <a:lnTo>
                    <a:pt x="203" y="267"/>
                  </a:lnTo>
                  <a:lnTo>
                    <a:pt x="192" y="267"/>
                  </a:lnTo>
                  <a:lnTo>
                    <a:pt x="178" y="261"/>
                  </a:lnTo>
                  <a:lnTo>
                    <a:pt x="164" y="256"/>
                  </a:lnTo>
                  <a:lnTo>
                    <a:pt x="148" y="245"/>
                  </a:lnTo>
                  <a:lnTo>
                    <a:pt x="129" y="231"/>
                  </a:lnTo>
                  <a:lnTo>
                    <a:pt x="111" y="212"/>
                  </a:lnTo>
                  <a:lnTo>
                    <a:pt x="90" y="191"/>
                  </a:lnTo>
                  <a:lnTo>
                    <a:pt x="67" y="164"/>
                  </a:lnTo>
                  <a:lnTo>
                    <a:pt x="46" y="134"/>
                  </a:lnTo>
                  <a:lnTo>
                    <a:pt x="30" y="107"/>
                  </a:lnTo>
                  <a:lnTo>
                    <a:pt x="21" y="81"/>
                  </a:lnTo>
                  <a:lnTo>
                    <a:pt x="16" y="58"/>
                  </a:lnTo>
                  <a:lnTo>
                    <a:pt x="19" y="48"/>
                  </a:lnTo>
                  <a:lnTo>
                    <a:pt x="21" y="40"/>
                  </a:lnTo>
                  <a:lnTo>
                    <a:pt x="24" y="32"/>
                  </a:lnTo>
                  <a:lnTo>
                    <a:pt x="30" y="26"/>
                  </a:lnTo>
                  <a:lnTo>
                    <a:pt x="38" y="21"/>
                  </a:lnTo>
                  <a:lnTo>
                    <a:pt x="49" y="19"/>
                  </a:lnTo>
                  <a:lnTo>
                    <a:pt x="60" y="16"/>
                  </a:lnTo>
                  <a:lnTo>
                    <a:pt x="76" y="16"/>
                  </a:lnTo>
                  <a:lnTo>
                    <a:pt x="102" y="16"/>
                  </a:lnTo>
                  <a:lnTo>
                    <a:pt x="134" y="24"/>
                  </a:lnTo>
                  <a:lnTo>
                    <a:pt x="148" y="29"/>
                  </a:lnTo>
                  <a:lnTo>
                    <a:pt x="162" y="35"/>
                  </a:lnTo>
                  <a:lnTo>
                    <a:pt x="184" y="48"/>
                  </a:lnTo>
                  <a:lnTo>
                    <a:pt x="203" y="70"/>
                  </a:lnTo>
                  <a:lnTo>
                    <a:pt x="219" y="91"/>
                  </a:lnTo>
                  <a:lnTo>
                    <a:pt x="232" y="115"/>
                  </a:lnTo>
                  <a:lnTo>
                    <a:pt x="240" y="143"/>
                  </a:lnTo>
                  <a:lnTo>
                    <a:pt x="245" y="169"/>
                  </a:lnTo>
                  <a:lnTo>
                    <a:pt x="249" y="194"/>
                  </a:lnTo>
                  <a:lnTo>
                    <a:pt x="249" y="215"/>
                  </a:lnTo>
                  <a:lnTo>
                    <a:pt x="243" y="231"/>
                  </a:lnTo>
                  <a:lnTo>
                    <a:pt x="251" y="234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59"/>
            <p:cNvSpPr/>
            <p:nvPr/>
          </p:nvSpPr>
          <p:spPr bwMode="auto">
            <a:xfrm>
              <a:off x="2395" y="2310"/>
              <a:ext cx="34" cy="29"/>
            </a:xfrm>
            <a:custGeom>
              <a:avLst/>
              <a:gdLst/>
              <a:ahLst/>
              <a:cxnLst>
                <a:cxn ang="0">
                  <a:pos x="369" y="256"/>
                </a:cxn>
                <a:cxn ang="0">
                  <a:pos x="378" y="221"/>
                </a:cxn>
                <a:cxn ang="0">
                  <a:pos x="369" y="180"/>
                </a:cxn>
                <a:cxn ang="0">
                  <a:pos x="348" y="140"/>
                </a:cxn>
                <a:cxn ang="0">
                  <a:pos x="313" y="104"/>
                </a:cxn>
                <a:cxn ang="0">
                  <a:pos x="270" y="70"/>
                </a:cxn>
                <a:cxn ang="0">
                  <a:pos x="199" y="30"/>
                </a:cxn>
                <a:cxn ang="0">
                  <a:pos x="151" y="10"/>
                </a:cxn>
                <a:cxn ang="0">
                  <a:pos x="102" y="0"/>
                </a:cxn>
                <a:cxn ang="0">
                  <a:pos x="62" y="0"/>
                </a:cxn>
                <a:cxn ang="0">
                  <a:pos x="26" y="14"/>
                </a:cxn>
                <a:cxn ang="0">
                  <a:pos x="5" y="37"/>
                </a:cxn>
                <a:cxn ang="0">
                  <a:pos x="0" y="56"/>
                </a:cxn>
                <a:cxn ang="0">
                  <a:pos x="3" y="86"/>
                </a:cxn>
                <a:cxn ang="0">
                  <a:pos x="14" y="127"/>
                </a:cxn>
                <a:cxn ang="0">
                  <a:pos x="37" y="170"/>
                </a:cxn>
                <a:cxn ang="0">
                  <a:pos x="70" y="210"/>
                </a:cxn>
                <a:cxn ang="0">
                  <a:pos x="108" y="248"/>
                </a:cxn>
                <a:cxn ang="0">
                  <a:pos x="148" y="281"/>
                </a:cxn>
                <a:cxn ang="0">
                  <a:pos x="194" y="304"/>
                </a:cxn>
                <a:cxn ang="0">
                  <a:pos x="240" y="318"/>
                </a:cxn>
                <a:cxn ang="0">
                  <a:pos x="291" y="318"/>
                </a:cxn>
                <a:cxn ang="0">
                  <a:pos x="318" y="307"/>
                </a:cxn>
                <a:cxn ang="0">
                  <a:pos x="343" y="291"/>
                </a:cxn>
                <a:cxn ang="0">
                  <a:pos x="362" y="267"/>
                </a:cxn>
                <a:cxn ang="0">
                  <a:pos x="362" y="253"/>
                </a:cxn>
                <a:cxn ang="0">
                  <a:pos x="348" y="258"/>
                </a:cxn>
                <a:cxn ang="0">
                  <a:pos x="350" y="258"/>
                </a:cxn>
                <a:cxn ang="0">
                  <a:pos x="311" y="293"/>
                </a:cxn>
                <a:cxn ang="0">
                  <a:pos x="265" y="304"/>
                </a:cxn>
                <a:cxn ang="0">
                  <a:pos x="224" y="297"/>
                </a:cxn>
                <a:cxn ang="0">
                  <a:pos x="180" y="281"/>
                </a:cxn>
                <a:cxn ang="0">
                  <a:pos x="137" y="251"/>
                </a:cxn>
                <a:cxn ang="0">
                  <a:pos x="100" y="219"/>
                </a:cxn>
                <a:cxn ang="0">
                  <a:pos x="65" y="180"/>
                </a:cxn>
                <a:cxn ang="0">
                  <a:pos x="37" y="140"/>
                </a:cxn>
                <a:cxn ang="0">
                  <a:pos x="21" y="102"/>
                </a:cxn>
                <a:cxn ang="0">
                  <a:pos x="16" y="67"/>
                </a:cxn>
                <a:cxn ang="0">
                  <a:pos x="24" y="37"/>
                </a:cxn>
                <a:cxn ang="0">
                  <a:pos x="49" y="21"/>
                </a:cxn>
                <a:cxn ang="0">
                  <a:pos x="81" y="16"/>
                </a:cxn>
                <a:cxn ang="0">
                  <a:pos x="124" y="21"/>
                </a:cxn>
                <a:cxn ang="0">
                  <a:pos x="170" y="35"/>
                </a:cxn>
                <a:cxn ang="0">
                  <a:pos x="261" y="83"/>
                </a:cxn>
                <a:cxn ang="0">
                  <a:pos x="302" y="116"/>
                </a:cxn>
                <a:cxn ang="0">
                  <a:pos x="334" y="150"/>
                </a:cxn>
                <a:cxn ang="0">
                  <a:pos x="356" y="186"/>
                </a:cxn>
                <a:cxn ang="0">
                  <a:pos x="362" y="221"/>
                </a:cxn>
                <a:cxn ang="0">
                  <a:pos x="356" y="248"/>
                </a:cxn>
              </a:cxnLst>
              <a:rect l="0" t="0" r="r" b="b"/>
              <a:pathLst>
                <a:path w="378" h="321">
                  <a:moveTo>
                    <a:pt x="362" y="253"/>
                  </a:moveTo>
                  <a:lnTo>
                    <a:pt x="369" y="256"/>
                  </a:lnTo>
                  <a:lnTo>
                    <a:pt x="378" y="237"/>
                  </a:lnTo>
                  <a:lnTo>
                    <a:pt x="378" y="221"/>
                  </a:lnTo>
                  <a:lnTo>
                    <a:pt x="375" y="199"/>
                  </a:lnTo>
                  <a:lnTo>
                    <a:pt x="369" y="180"/>
                  </a:lnTo>
                  <a:lnTo>
                    <a:pt x="359" y="159"/>
                  </a:lnTo>
                  <a:lnTo>
                    <a:pt x="348" y="140"/>
                  </a:lnTo>
                  <a:lnTo>
                    <a:pt x="332" y="122"/>
                  </a:lnTo>
                  <a:lnTo>
                    <a:pt x="313" y="104"/>
                  </a:lnTo>
                  <a:lnTo>
                    <a:pt x="291" y="86"/>
                  </a:lnTo>
                  <a:lnTo>
                    <a:pt x="270" y="70"/>
                  </a:lnTo>
                  <a:lnTo>
                    <a:pt x="224" y="43"/>
                  </a:lnTo>
                  <a:lnTo>
                    <a:pt x="199" y="30"/>
                  </a:lnTo>
                  <a:lnTo>
                    <a:pt x="175" y="19"/>
                  </a:lnTo>
                  <a:lnTo>
                    <a:pt x="151" y="10"/>
                  </a:lnTo>
                  <a:lnTo>
                    <a:pt x="127" y="5"/>
                  </a:lnTo>
                  <a:lnTo>
                    <a:pt x="102" y="0"/>
                  </a:lnTo>
                  <a:lnTo>
                    <a:pt x="81" y="0"/>
                  </a:lnTo>
                  <a:lnTo>
                    <a:pt x="62" y="0"/>
                  </a:lnTo>
                  <a:lnTo>
                    <a:pt x="42" y="5"/>
                  </a:lnTo>
                  <a:lnTo>
                    <a:pt x="26" y="14"/>
                  </a:lnTo>
                  <a:lnTo>
                    <a:pt x="14" y="26"/>
                  </a:lnTo>
                  <a:lnTo>
                    <a:pt x="5" y="37"/>
                  </a:lnTo>
                  <a:lnTo>
                    <a:pt x="3" y="46"/>
                  </a:lnTo>
                  <a:lnTo>
                    <a:pt x="0" y="56"/>
                  </a:lnTo>
                  <a:lnTo>
                    <a:pt x="0" y="67"/>
                  </a:lnTo>
                  <a:lnTo>
                    <a:pt x="3" y="86"/>
                  </a:lnTo>
                  <a:lnTo>
                    <a:pt x="5" y="108"/>
                  </a:lnTo>
                  <a:lnTo>
                    <a:pt x="14" y="127"/>
                  </a:lnTo>
                  <a:lnTo>
                    <a:pt x="24" y="148"/>
                  </a:lnTo>
                  <a:lnTo>
                    <a:pt x="37" y="170"/>
                  </a:lnTo>
                  <a:lnTo>
                    <a:pt x="51" y="189"/>
                  </a:lnTo>
                  <a:lnTo>
                    <a:pt x="70" y="210"/>
                  </a:lnTo>
                  <a:lnTo>
                    <a:pt x="86" y="229"/>
                  </a:lnTo>
                  <a:lnTo>
                    <a:pt x="108" y="248"/>
                  </a:lnTo>
                  <a:lnTo>
                    <a:pt x="127" y="265"/>
                  </a:lnTo>
                  <a:lnTo>
                    <a:pt x="148" y="281"/>
                  </a:lnTo>
                  <a:lnTo>
                    <a:pt x="173" y="293"/>
                  </a:lnTo>
                  <a:lnTo>
                    <a:pt x="194" y="304"/>
                  </a:lnTo>
                  <a:lnTo>
                    <a:pt x="219" y="313"/>
                  </a:lnTo>
                  <a:lnTo>
                    <a:pt x="240" y="318"/>
                  </a:lnTo>
                  <a:lnTo>
                    <a:pt x="265" y="321"/>
                  </a:lnTo>
                  <a:lnTo>
                    <a:pt x="291" y="318"/>
                  </a:lnTo>
                  <a:lnTo>
                    <a:pt x="305" y="313"/>
                  </a:lnTo>
                  <a:lnTo>
                    <a:pt x="318" y="307"/>
                  </a:lnTo>
                  <a:lnTo>
                    <a:pt x="329" y="299"/>
                  </a:lnTo>
                  <a:lnTo>
                    <a:pt x="343" y="291"/>
                  </a:lnTo>
                  <a:lnTo>
                    <a:pt x="353" y="281"/>
                  </a:lnTo>
                  <a:lnTo>
                    <a:pt x="362" y="267"/>
                  </a:lnTo>
                  <a:lnTo>
                    <a:pt x="369" y="256"/>
                  </a:lnTo>
                  <a:lnTo>
                    <a:pt x="362" y="253"/>
                  </a:lnTo>
                  <a:lnTo>
                    <a:pt x="356" y="248"/>
                  </a:lnTo>
                  <a:lnTo>
                    <a:pt x="348" y="258"/>
                  </a:lnTo>
                  <a:lnTo>
                    <a:pt x="356" y="265"/>
                  </a:lnTo>
                  <a:lnTo>
                    <a:pt x="350" y="258"/>
                  </a:lnTo>
                  <a:lnTo>
                    <a:pt x="332" y="281"/>
                  </a:lnTo>
                  <a:lnTo>
                    <a:pt x="311" y="293"/>
                  </a:lnTo>
                  <a:lnTo>
                    <a:pt x="288" y="302"/>
                  </a:lnTo>
                  <a:lnTo>
                    <a:pt x="265" y="304"/>
                  </a:lnTo>
                  <a:lnTo>
                    <a:pt x="242" y="302"/>
                  </a:lnTo>
                  <a:lnTo>
                    <a:pt x="224" y="297"/>
                  </a:lnTo>
                  <a:lnTo>
                    <a:pt x="203" y="288"/>
                  </a:lnTo>
                  <a:lnTo>
                    <a:pt x="180" y="281"/>
                  </a:lnTo>
                  <a:lnTo>
                    <a:pt x="159" y="267"/>
                  </a:lnTo>
                  <a:lnTo>
                    <a:pt x="137" y="251"/>
                  </a:lnTo>
                  <a:lnTo>
                    <a:pt x="118" y="235"/>
                  </a:lnTo>
                  <a:lnTo>
                    <a:pt x="100" y="219"/>
                  </a:lnTo>
                  <a:lnTo>
                    <a:pt x="81" y="199"/>
                  </a:lnTo>
                  <a:lnTo>
                    <a:pt x="65" y="180"/>
                  </a:lnTo>
                  <a:lnTo>
                    <a:pt x="51" y="159"/>
                  </a:lnTo>
                  <a:lnTo>
                    <a:pt x="37" y="140"/>
                  </a:lnTo>
                  <a:lnTo>
                    <a:pt x="30" y="122"/>
                  </a:lnTo>
                  <a:lnTo>
                    <a:pt x="21" y="102"/>
                  </a:lnTo>
                  <a:lnTo>
                    <a:pt x="16" y="83"/>
                  </a:lnTo>
                  <a:lnTo>
                    <a:pt x="16" y="67"/>
                  </a:lnTo>
                  <a:lnTo>
                    <a:pt x="19" y="51"/>
                  </a:lnTo>
                  <a:lnTo>
                    <a:pt x="24" y="37"/>
                  </a:lnTo>
                  <a:lnTo>
                    <a:pt x="35" y="26"/>
                  </a:lnTo>
                  <a:lnTo>
                    <a:pt x="49" y="21"/>
                  </a:lnTo>
                  <a:lnTo>
                    <a:pt x="65" y="16"/>
                  </a:lnTo>
                  <a:lnTo>
                    <a:pt x="81" y="16"/>
                  </a:lnTo>
                  <a:lnTo>
                    <a:pt x="102" y="16"/>
                  </a:lnTo>
                  <a:lnTo>
                    <a:pt x="124" y="21"/>
                  </a:lnTo>
                  <a:lnTo>
                    <a:pt x="146" y="26"/>
                  </a:lnTo>
                  <a:lnTo>
                    <a:pt x="170" y="35"/>
                  </a:lnTo>
                  <a:lnTo>
                    <a:pt x="215" y="56"/>
                  </a:lnTo>
                  <a:lnTo>
                    <a:pt x="261" y="83"/>
                  </a:lnTo>
                  <a:lnTo>
                    <a:pt x="283" y="99"/>
                  </a:lnTo>
                  <a:lnTo>
                    <a:pt x="302" y="116"/>
                  </a:lnTo>
                  <a:lnTo>
                    <a:pt x="318" y="132"/>
                  </a:lnTo>
                  <a:lnTo>
                    <a:pt x="334" y="150"/>
                  </a:lnTo>
                  <a:lnTo>
                    <a:pt x="345" y="170"/>
                  </a:lnTo>
                  <a:lnTo>
                    <a:pt x="356" y="186"/>
                  </a:lnTo>
                  <a:lnTo>
                    <a:pt x="362" y="202"/>
                  </a:lnTo>
                  <a:lnTo>
                    <a:pt x="362" y="221"/>
                  </a:lnTo>
                  <a:lnTo>
                    <a:pt x="362" y="235"/>
                  </a:lnTo>
                  <a:lnTo>
                    <a:pt x="356" y="248"/>
                  </a:lnTo>
                  <a:lnTo>
                    <a:pt x="362" y="253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60"/>
            <p:cNvSpPr/>
            <p:nvPr/>
          </p:nvSpPr>
          <p:spPr bwMode="auto">
            <a:xfrm>
              <a:off x="2417" y="2279"/>
              <a:ext cx="36" cy="27"/>
            </a:xfrm>
            <a:custGeom>
              <a:avLst/>
              <a:gdLst/>
              <a:ahLst/>
              <a:cxnLst>
                <a:cxn ang="0">
                  <a:pos x="381" y="270"/>
                </a:cxn>
                <a:cxn ang="0">
                  <a:pos x="394" y="249"/>
                </a:cxn>
                <a:cxn ang="0">
                  <a:pos x="399" y="219"/>
                </a:cxn>
                <a:cxn ang="0">
                  <a:pos x="386" y="152"/>
                </a:cxn>
                <a:cxn ang="0">
                  <a:pos x="370" y="124"/>
                </a:cxn>
                <a:cxn ang="0">
                  <a:pos x="346" y="97"/>
                </a:cxn>
                <a:cxn ang="0">
                  <a:pos x="275" y="49"/>
                </a:cxn>
                <a:cxn ang="0">
                  <a:pos x="189" y="14"/>
                </a:cxn>
                <a:cxn ang="0">
                  <a:pos x="127" y="0"/>
                </a:cxn>
                <a:cxn ang="0">
                  <a:pos x="81" y="3"/>
                </a:cxn>
                <a:cxn ang="0">
                  <a:pos x="35" y="19"/>
                </a:cxn>
                <a:cxn ang="0">
                  <a:pos x="19" y="32"/>
                </a:cxn>
                <a:cxn ang="0">
                  <a:pos x="6" y="57"/>
                </a:cxn>
                <a:cxn ang="0">
                  <a:pos x="0" y="83"/>
                </a:cxn>
                <a:cxn ang="0">
                  <a:pos x="8" y="122"/>
                </a:cxn>
                <a:cxn ang="0">
                  <a:pos x="33" y="159"/>
                </a:cxn>
                <a:cxn ang="0">
                  <a:pos x="89" y="214"/>
                </a:cxn>
                <a:cxn ang="0">
                  <a:pos x="160" y="256"/>
                </a:cxn>
                <a:cxn ang="0">
                  <a:pos x="238" y="286"/>
                </a:cxn>
                <a:cxn ang="0">
                  <a:pos x="307" y="297"/>
                </a:cxn>
                <a:cxn ang="0">
                  <a:pos x="351" y="292"/>
                </a:cxn>
                <a:cxn ang="0">
                  <a:pos x="381" y="270"/>
                </a:cxn>
                <a:cxn ang="0">
                  <a:pos x="381" y="270"/>
                </a:cxn>
                <a:cxn ang="0">
                  <a:pos x="370" y="260"/>
                </a:cxn>
                <a:cxn ang="0">
                  <a:pos x="346" y="276"/>
                </a:cxn>
                <a:cxn ang="0">
                  <a:pos x="307" y="281"/>
                </a:cxn>
                <a:cxn ang="0">
                  <a:pos x="264" y="276"/>
                </a:cxn>
                <a:cxn ang="0">
                  <a:pos x="216" y="262"/>
                </a:cxn>
                <a:cxn ang="0">
                  <a:pos x="121" y="214"/>
                </a:cxn>
                <a:cxn ang="0">
                  <a:pos x="79" y="184"/>
                </a:cxn>
                <a:cxn ang="0">
                  <a:pos x="45" y="148"/>
                </a:cxn>
                <a:cxn ang="0">
                  <a:pos x="24" y="116"/>
                </a:cxn>
                <a:cxn ang="0">
                  <a:pos x="17" y="83"/>
                </a:cxn>
                <a:cxn ang="0">
                  <a:pos x="19" y="62"/>
                </a:cxn>
                <a:cxn ang="0">
                  <a:pos x="33" y="44"/>
                </a:cxn>
                <a:cxn ang="0">
                  <a:pos x="63" y="25"/>
                </a:cxn>
                <a:cxn ang="0">
                  <a:pos x="105" y="16"/>
                </a:cxn>
                <a:cxn ang="0">
                  <a:pos x="186" y="30"/>
                </a:cxn>
                <a:cxn ang="0">
                  <a:pos x="268" y="62"/>
                </a:cxn>
                <a:cxn ang="0">
                  <a:pos x="335" y="108"/>
                </a:cxn>
                <a:cxn ang="0">
                  <a:pos x="364" y="146"/>
                </a:cxn>
                <a:cxn ang="0">
                  <a:pos x="381" y="189"/>
                </a:cxn>
                <a:cxn ang="0">
                  <a:pos x="381" y="232"/>
                </a:cxn>
                <a:cxn ang="0">
                  <a:pos x="376" y="251"/>
                </a:cxn>
                <a:cxn ang="0">
                  <a:pos x="376" y="265"/>
                </a:cxn>
              </a:cxnLst>
              <a:rect l="0" t="0" r="r" b="b"/>
              <a:pathLst>
                <a:path w="399" h="297">
                  <a:moveTo>
                    <a:pt x="376" y="265"/>
                  </a:moveTo>
                  <a:lnTo>
                    <a:pt x="381" y="270"/>
                  </a:lnTo>
                  <a:lnTo>
                    <a:pt x="388" y="260"/>
                  </a:lnTo>
                  <a:lnTo>
                    <a:pt x="394" y="249"/>
                  </a:lnTo>
                  <a:lnTo>
                    <a:pt x="397" y="232"/>
                  </a:lnTo>
                  <a:lnTo>
                    <a:pt x="399" y="219"/>
                  </a:lnTo>
                  <a:lnTo>
                    <a:pt x="394" y="186"/>
                  </a:lnTo>
                  <a:lnTo>
                    <a:pt x="386" y="152"/>
                  </a:lnTo>
                  <a:lnTo>
                    <a:pt x="378" y="138"/>
                  </a:lnTo>
                  <a:lnTo>
                    <a:pt x="370" y="124"/>
                  </a:lnTo>
                  <a:lnTo>
                    <a:pt x="358" y="111"/>
                  </a:lnTo>
                  <a:lnTo>
                    <a:pt x="346" y="97"/>
                  </a:lnTo>
                  <a:lnTo>
                    <a:pt x="313" y="73"/>
                  </a:lnTo>
                  <a:lnTo>
                    <a:pt x="275" y="49"/>
                  </a:lnTo>
                  <a:lnTo>
                    <a:pt x="232" y="30"/>
                  </a:lnTo>
                  <a:lnTo>
                    <a:pt x="189" y="14"/>
                  </a:lnTo>
                  <a:lnTo>
                    <a:pt x="146" y="3"/>
                  </a:lnTo>
                  <a:lnTo>
                    <a:pt x="127" y="0"/>
                  </a:lnTo>
                  <a:lnTo>
                    <a:pt x="105" y="0"/>
                  </a:lnTo>
                  <a:lnTo>
                    <a:pt x="81" y="3"/>
                  </a:lnTo>
                  <a:lnTo>
                    <a:pt x="57" y="9"/>
                  </a:lnTo>
                  <a:lnTo>
                    <a:pt x="35" y="19"/>
                  </a:lnTo>
                  <a:lnTo>
                    <a:pt x="27" y="25"/>
                  </a:lnTo>
                  <a:lnTo>
                    <a:pt x="19" y="32"/>
                  </a:lnTo>
                  <a:lnTo>
                    <a:pt x="11" y="46"/>
                  </a:lnTo>
                  <a:lnTo>
                    <a:pt x="6" y="57"/>
                  </a:lnTo>
                  <a:lnTo>
                    <a:pt x="0" y="71"/>
                  </a:lnTo>
                  <a:lnTo>
                    <a:pt x="0" y="83"/>
                  </a:lnTo>
                  <a:lnTo>
                    <a:pt x="3" y="103"/>
                  </a:lnTo>
                  <a:lnTo>
                    <a:pt x="8" y="122"/>
                  </a:lnTo>
                  <a:lnTo>
                    <a:pt x="19" y="141"/>
                  </a:lnTo>
                  <a:lnTo>
                    <a:pt x="33" y="159"/>
                  </a:lnTo>
                  <a:lnTo>
                    <a:pt x="59" y="186"/>
                  </a:lnTo>
                  <a:lnTo>
                    <a:pt x="89" y="214"/>
                  </a:lnTo>
                  <a:lnTo>
                    <a:pt x="125" y="235"/>
                  </a:lnTo>
                  <a:lnTo>
                    <a:pt x="160" y="256"/>
                  </a:lnTo>
                  <a:lnTo>
                    <a:pt x="197" y="272"/>
                  </a:lnTo>
                  <a:lnTo>
                    <a:pt x="238" y="286"/>
                  </a:lnTo>
                  <a:lnTo>
                    <a:pt x="273" y="295"/>
                  </a:lnTo>
                  <a:lnTo>
                    <a:pt x="307" y="297"/>
                  </a:lnTo>
                  <a:lnTo>
                    <a:pt x="330" y="297"/>
                  </a:lnTo>
                  <a:lnTo>
                    <a:pt x="351" y="292"/>
                  </a:lnTo>
                  <a:lnTo>
                    <a:pt x="367" y="283"/>
                  </a:lnTo>
                  <a:lnTo>
                    <a:pt x="381" y="270"/>
                  </a:lnTo>
                  <a:lnTo>
                    <a:pt x="376" y="265"/>
                  </a:lnTo>
                  <a:lnTo>
                    <a:pt x="381" y="270"/>
                  </a:lnTo>
                  <a:lnTo>
                    <a:pt x="376" y="265"/>
                  </a:lnTo>
                  <a:lnTo>
                    <a:pt x="370" y="260"/>
                  </a:lnTo>
                  <a:lnTo>
                    <a:pt x="358" y="270"/>
                  </a:lnTo>
                  <a:lnTo>
                    <a:pt x="346" y="276"/>
                  </a:lnTo>
                  <a:lnTo>
                    <a:pt x="326" y="281"/>
                  </a:lnTo>
                  <a:lnTo>
                    <a:pt x="307" y="281"/>
                  </a:lnTo>
                  <a:lnTo>
                    <a:pt x="286" y="281"/>
                  </a:lnTo>
                  <a:lnTo>
                    <a:pt x="264" y="276"/>
                  </a:lnTo>
                  <a:lnTo>
                    <a:pt x="240" y="270"/>
                  </a:lnTo>
                  <a:lnTo>
                    <a:pt x="216" y="262"/>
                  </a:lnTo>
                  <a:lnTo>
                    <a:pt x="167" y="243"/>
                  </a:lnTo>
                  <a:lnTo>
                    <a:pt x="121" y="214"/>
                  </a:lnTo>
                  <a:lnTo>
                    <a:pt x="97" y="200"/>
                  </a:lnTo>
                  <a:lnTo>
                    <a:pt x="79" y="184"/>
                  </a:lnTo>
                  <a:lnTo>
                    <a:pt x="59" y="168"/>
                  </a:lnTo>
                  <a:lnTo>
                    <a:pt x="45" y="148"/>
                  </a:lnTo>
                  <a:lnTo>
                    <a:pt x="33" y="132"/>
                  </a:lnTo>
                  <a:lnTo>
                    <a:pt x="24" y="116"/>
                  </a:lnTo>
                  <a:lnTo>
                    <a:pt x="19" y="100"/>
                  </a:lnTo>
                  <a:lnTo>
                    <a:pt x="17" y="83"/>
                  </a:lnTo>
                  <a:lnTo>
                    <a:pt x="17" y="73"/>
                  </a:lnTo>
                  <a:lnTo>
                    <a:pt x="19" y="62"/>
                  </a:lnTo>
                  <a:lnTo>
                    <a:pt x="24" y="54"/>
                  </a:lnTo>
                  <a:lnTo>
                    <a:pt x="33" y="44"/>
                  </a:lnTo>
                  <a:lnTo>
                    <a:pt x="45" y="32"/>
                  </a:lnTo>
                  <a:lnTo>
                    <a:pt x="63" y="25"/>
                  </a:lnTo>
                  <a:lnTo>
                    <a:pt x="84" y="19"/>
                  </a:lnTo>
                  <a:lnTo>
                    <a:pt x="105" y="16"/>
                  </a:lnTo>
                  <a:lnTo>
                    <a:pt x="143" y="19"/>
                  </a:lnTo>
                  <a:lnTo>
                    <a:pt x="186" y="30"/>
                  </a:lnTo>
                  <a:lnTo>
                    <a:pt x="227" y="44"/>
                  </a:lnTo>
                  <a:lnTo>
                    <a:pt x="268" y="62"/>
                  </a:lnTo>
                  <a:lnTo>
                    <a:pt x="302" y="83"/>
                  </a:lnTo>
                  <a:lnTo>
                    <a:pt x="335" y="108"/>
                  </a:lnTo>
                  <a:lnTo>
                    <a:pt x="356" y="132"/>
                  </a:lnTo>
                  <a:lnTo>
                    <a:pt x="364" y="146"/>
                  </a:lnTo>
                  <a:lnTo>
                    <a:pt x="370" y="157"/>
                  </a:lnTo>
                  <a:lnTo>
                    <a:pt x="381" y="189"/>
                  </a:lnTo>
                  <a:lnTo>
                    <a:pt x="383" y="219"/>
                  </a:lnTo>
                  <a:lnTo>
                    <a:pt x="381" y="232"/>
                  </a:lnTo>
                  <a:lnTo>
                    <a:pt x="378" y="243"/>
                  </a:lnTo>
                  <a:lnTo>
                    <a:pt x="376" y="251"/>
                  </a:lnTo>
                  <a:lnTo>
                    <a:pt x="370" y="260"/>
                  </a:lnTo>
                  <a:lnTo>
                    <a:pt x="376" y="265"/>
                  </a:lnTo>
                  <a:close/>
                </a:path>
              </a:pathLst>
            </a:custGeom>
            <a:solidFill>
              <a:srgbClr val="773F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Text Box 61"/>
            <p:cNvSpPr txBox="1">
              <a:spLocks noChangeArrowheads="1"/>
            </p:cNvSpPr>
            <p:nvPr/>
          </p:nvSpPr>
          <p:spPr bwMode="auto">
            <a:xfrm>
              <a:off x="2410" y="1893"/>
              <a:ext cx="602" cy="29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2400" b="1" dirty="0">
                  <a:latin typeface="Arial" panose="020B0604020202020204" pitchFamily="34" charset="0"/>
                </a:rPr>
                <a:t>本章内容</a:t>
              </a:r>
              <a:endParaRPr lang="zh-CN" altLang="en-US" sz="24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66" name="Rectangle 62"/>
          <p:cNvSpPr>
            <a:spLocks noChangeArrowheads="1"/>
          </p:cNvSpPr>
          <p:nvPr/>
        </p:nvSpPr>
        <p:spPr bwMode="auto">
          <a:xfrm>
            <a:off x="1036771" y="1360912"/>
            <a:ext cx="1406525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683568" y="1275606"/>
            <a:ext cx="82089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某仓库运进货物</a:t>
            </a:r>
            <a:r>
              <a:rPr lang="en-US" altLang="zh-CN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吨记为＋</a:t>
            </a:r>
            <a:r>
              <a:rPr lang="en-US" altLang="zh-CN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吨，那么－</a:t>
            </a:r>
            <a:r>
              <a:rPr lang="en-US" altLang="zh-CN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吨表示</a:t>
            </a:r>
            <a:r>
              <a:rPr lang="en-US" altLang="zh-CN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____.</a:t>
            </a:r>
            <a:endParaRPr lang="en-US" altLang="zh-CN" sz="2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23468" y="618823"/>
            <a:ext cx="5000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学习准备</a:t>
            </a:r>
            <a:endParaRPr lang="zh-CN" altLang="en-US" sz="32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pic>
        <p:nvPicPr>
          <p:cNvPr id="16" name="图片 15" descr="picture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932040" y="2139702"/>
            <a:ext cx="3600398" cy="216024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043608" y="2427734"/>
            <a:ext cx="3705225" cy="904875"/>
            <a:chOff x="1187624" y="1870199"/>
            <a:chExt cx="3705225" cy="904875"/>
          </a:xfrm>
        </p:grpSpPr>
        <p:pic>
          <p:nvPicPr>
            <p:cNvPr id="2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87624" y="1870199"/>
              <a:ext cx="3705225" cy="904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椭圆 6"/>
            <p:cNvSpPr/>
            <p:nvPr/>
          </p:nvSpPr>
          <p:spPr>
            <a:xfrm>
              <a:off x="2149128" y="2271018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4139952" y="2262510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1" cstate="print"/>
          <a:srcRect r="30863"/>
          <a:stretch>
            <a:fillRect/>
          </a:stretch>
        </p:blipFill>
        <p:spPr bwMode="auto">
          <a:xfrm>
            <a:off x="4860032" y="771550"/>
            <a:ext cx="3168352" cy="389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椭圆形标注 4"/>
          <p:cNvSpPr/>
          <p:nvPr/>
        </p:nvSpPr>
        <p:spPr>
          <a:xfrm>
            <a:off x="395536" y="2859782"/>
            <a:ext cx="4176464" cy="936104"/>
          </a:xfrm>
          <a:prstGeom prst="wedgeEllipseCallout">
            <a:avLst>
              <a:gd name="adj1" fmla="val 75866"/>
              <a:gd name="adj2" fmla="val -15185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39552" y="2859782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有理数的加法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QQ截图20130723144955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547664" y="1923678"/>
            <a:ext cx="5542858" cy="11619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3468" y="618823"/>
            <a:ext cx="6152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合作学习</a:t>
            </a:r>
            <a:r>
              <a:rPr lang="zh-CN" altLang="en-US" sz="24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（课本第</a:t>
            </a:r>
            <a:r>
              <a:rPr lang="en-US" altLang="zh-CN" sz="24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26</a:t>
            </a:r>
            <a:r>
              <a:rPr lang="zh-CN" altLang="en-US" sz="24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页“合作学习”）</a:t>
            </a:r>
            <a:endParaRPr lang="zh-CN" altLang="en-US" sz="24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2160" y="213970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endParaRPr lang="zh-CN" altLang="en-US" sz="20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2160" y="2427734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33CC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0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0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63888" y="2715766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+8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7916" y="2715766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24860" y="2741166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zh-CN" altLang="en-US" sz="20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131590"/>
            <a:ext cx="87767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一建筑工地仓库记录星期一和星期二水泥的进货和出货数量，如下表，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其中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进货为正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出货为负，</a:t>
            </a:r>
            <a:r>
              <a:rPr lang="zh-CN" altLang="en-US" sz="2000" b="1" dirty="0" smtClean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库存增加为正，库存减少为负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（单位：吨）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1696" y="3075806"/>
            <a:ext cx="80570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根据你的生活经验，填写表中的空格，然后思考以下问题：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）怎样用算式表示这两天共运进多少吨水泥？共运出多少吨水泥？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）怎样用算式表示这两天每天库存的改变量？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395536" y="4083918"/>
            <a:ext cx="8424936" cy="7200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组内交流：</a:t>
            </a:r>
            <a:r>
              <a:rPr lang="en-US" altLang="zh-CN" sz="2200" b="1" dirty="0" smtClean="0">
                <a:solidFill>
                  <a:srgbClr val="FF0000"/>
                </a:solidFill>
              </a:rPr>
              <a:t>1.</a:t>
            </a:r>
            <a:r>
              <a:rPr lang="zh-CN" altLang="en-US" sz="2200" b="1" dirty="0" smtClean="0">
                <a:solidFill>
                  <a:srgbClr val="FF0000"/>
                </a:solidFill>
              </a:rPr>
              <a:t>“进出货数量”和“库存变化”的符号意义相同吗？</a:t>
            </a:r>
            <a:endParaRPr lang="en-US" altLang="zh-CN" sz="2200" b="1" dirty="0" smtClean="0">
              <a:solidFill>
                <a:srgbClr val="FF0000"/>
              </a:solidFill>
            </a:endParaRPr>
          </a:p>
          <a:p>
            <a:r>
              <a:rPr lang="en-US" altLang="zh-CN" sz="2200" b="1" dirty="0" smtClean="0">
                <a:solidFill>
                  <a:srgbClr val="FF0000"/>
                </a:solidFill>
              </a:rPr>
              <a:t>                      2. </a:t>
            </a:r>
            <a:r>
              <a:rPr lang="zh-CN" altLang="en-US" sz="2200" b="1" dirty="0" smtClean="0">
                <a:solidFill>
                  <a:srgbClr val="FF0000"/>
                </a:solidFill>
              </a:rPr>
              <a:t>所列算式的实际含义是什么？</a:t>
            </a:r>
            <a:endParaRPr lang="zh-CN" altLang="en-US" sz="2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4" grpId="0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Box 20"/>
          <p:cNvSpPr txBox="1">
            <a:spLocks noChangeArrowheads="1"/>
          </p:cNvSpPr>
          <p:nvPr/>
        </p:nvSpPr>
        <p:spPr bwMode="auto">
          <a:xfrm>
            <a:off x="827584" y="1203598"/>
            <a:ext cx="7704856" cy="25930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分别在数轴上表示以下两数相加，并写出结果</a:t>
            </a:r>
            <a:r>
              <a:rPr lang="en-US" altLang="zh-CN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3900"/>
              </a:lnSpc>
            </a:pPr>
            <a:r>
              <a:rPr lang="zh-CN" altLang="en-US" sz="2600" dirty="0" smtClean="0"/>
              <a:t>（</a:t>
            </a:r>
            <a:r>
              <a:rPr lang="en-US" altLang="zh-CN" sz="2600" dirty="0" smtClean="0"/>
              <a:t>1</a:t>
            </a:r>
            <a:r>
              <a:rPr lang="zh-CN" altLang="en-US" sz="2600" dirty="0" smtClean="0"/>
              <a:t>）（</a:t>
            </a:r>
            <a:r>
              <a:rPr lang="en-US" altLang="zh-CN" sz="2600" dirty="0" smtClean="0"/>
              <a:t>+2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+</a:t>
            </a:r>
            <a:r>
              <a:rPr lang="zh-CN" altLang="en-US" sz="2600" dirty="0" smtClean="0"/>
              <a:t>（</a:t>
            </a:r>
            <a:r>
              <a:rPr lang="en-US" altLang="zh-CN" sz="2600" dirty="0" smtClean="0"/>
              <a:t>+4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=</a:t>
            </a:r>
            <a:r>
              <a:rPr lang="en-US" altLang="zh-CN" sz="2600" u="sng" dirty="0" smtClean="0"/>
              <a:t>             </a:t>
            </a:r>
            <a:r>
              <a:rPr lang="en-US" altLang="zh-CN" sz="2600" dirty="0" smtClean="0"/>
              <a:t>.</a:t>
            </a:r>
            <a:endParaRPr lang="en-US" altLang="zh-CN" sz="2600" dirty="0" smtClean="0"/>
          </a:p>
          <a:p>
            <a:pPr>
              <a:lnSpc>
                <a:spcPts val="3900"/>
              </a:lnSpc>
            </a:pPr>
            <a:r>
              <a:rPr lang="zh-CN" altLang="en-US" sz="2600" dirty="0" smtClean="0"/>
              <a:t>（</a:t>
            </a:r>
            <a:r>
              <a:rPr lang="en-US" altLang="zh-CN" sz="2600" dirty="0" smtClean="0"/>
              <a:t>2</a:t>
            </a:r>
            <a:r>
              <a:rPr lang="zh-CN" altLang="en-US" sz="2600" dirty="0" smtClean="0"/>
              <a:t>）（</a:t>
            </a:r>
            <a:r>
              <a:rPr lang="en-US" altLang="zh-CN" sz="2600" dirty="0" smtClean="0"/>
              <a:t>-3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+</a:t>
            </a:r>
            <a:r>
              <a:rPr lang="zh-CN" altLang="en-US" sz="2600" dirty="0" smtClean="0"/>
              <a:t>（</a:t>
            </a:r>
            <a:r>
              <a:rPr lang="en-US" altLang="zh-CN" sz="2600" dirty="0" smtClean="0"/>
              <a:t>-3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=</a:t>
            </a:r>
            <a:r>
              <a:rPr lang="en-US" altLang="zh-CN" sz="2600" u="sng" dirty="0" smtClean="0"/>
              <a:t>              </a:t>
            </a:r>
            <a:r>
              <a:rPr lang="en-US" altLang="zh-CN" sz="2600" dirty="0" smtClean="0"/>
              <a:t>.</a:t>
            </a:r>
            <a:endParaRPr lang="en-US" altLang="zh-CN" sz="2600" dirty="0" smtClean="0"/>
          </a:p>
          <a:p>
            <a:pPr>
              <a:lnSpc>
                <a:spcPts val="3900"/>
              </a:lnSpc>
            </a:pPr>
            <a:r>
              <a:rPr lang="zh-CN" altLang="en-US" sz="2600" dirty="0" smtClean="0"/>
              <a:t>（</a:t>
            </a:r>
            <a:r>
              <a:rPr lang="en-US" altLang="zh-CN" sz="2600" dirty="0" smtClean="0"/>
              <a:t>3</a:t>
            </a:r>
            <a:r>
              <a:rPr lang="zh-CN" altLang="en-US" sz="2600" dirty="0" smtClean="0"/>
              <a:t>）（</a:t>
            </a:r>
            <a:r>
              <a:rPr lang="en-US" altLang="zh-CN" sz="2600" dirty="0" smtClean="0"/>
              <a:t>+6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+</a:t>
            </a:r>
            <a:r>
              <a:rPr lang="zh-CN" altLang="en-US" sz="2600" dirty="0" smtClean="0"/>
              <a:t>（</a:t>
            </a:r>
            <a:r>
              <a:rPr lang="en-US" altLang="zh-CN" sz="2600" dirty="0" smtClean="0"/>
              <a:t>-3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=</a:t>
            </a:r>
            <a:r>
              <a:rPr lang="en-US" altLang="zh-CN" sz="2600" u="sng" dirty="0" smtClean="0"/>
              <a:t>              </a:t>
            </a:r>
            <a:r>
              <a:rPr lang="en-US" altLang="zh-CN" sz="2600" dirty="0" smtClean="0"/>
              <a:t>.</a:t>
            </a:r>
            <a:endParaRPr lang="en-US" altLang="zh-CN" sz="2600" dirty="0" smtClean="0"/>
          </a:p>
          <a:p>
            <a:pPr>
              <a:lnSpc>
                <a:spcPts val="3900"/>
              </a:lnSpc>
            </a:pPr>
            <a:r>
              <a:rPr lang="zh-CN" altLang="en-US" sz="2600" dirty="0" smtClean="0"/>
              <a:t>（</a:t>
            </a:r>
            <a:r>
              <a:rPr lang="en-US" altLang="zh-CN" sz="2600" dirty="0" smtClean="0"/>
              <a:t>4</a:t>
            </a:r>
            <a:r>
              <a:rPr lang="zh-CN" altLang="en-US" sz="2600" dirty="0" smtClean="0"/>
              <a:t>）（</a:t>
            </a:r>
            <a:r>
              <a:rPr lang="en-US" altLang="zh-CN" sz="2600" dirty="0" smtClean="0"/>
              <a:t>-5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+</a:t>
            </a:r>
            <a:r>
              <a:rPr lang="zh-CN" altLang="en-US" sz="2600" dirty="0" smtClean="0"/>
              <a:t>（</a:t>
            </a:r>
            <a:r>
              <a:rPr lang="en-US" altLang="zh-CN" sz="2600" dirty="0" smtClean="0"/>
              <a:t>+4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=</a:t>
            </a:r>
            <a:r>
              <a:rPr lang="en-US" altLang="zh-CN" sz="2600" u="sng" dirty="0" smtClean="0"/>
              <a:t>              </a:t>
            </a:r>
            <a:r>
              <a:rPr lang="en-US" altLang="zh-CN" sz="2600" dirty="0" smtClean="0"/>
              <a:t>.</a:t>
            </a:r>
            <a:endParaRPr lang="en-US" altLang="zh-CN" sz="2600" dirty="0" smtClean="0"/>
          </a:p>
        </p:txBody>
      </p:sp>
      <p:sp>
        <p:nvSpPr>
          <p:cNvPr id="44" name="矩形 43"/>
          <p:cNvSpPr/>
          <p:nvPr/>
        </p:nvSpPr>
        <p:spPr>
          <a:xfrm>
            <a:off x="755576" y="3773260"/>
            <a:ext cx="810039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观察与思考</a:t>
            </a:r>
            <a:r>
              <a:rPr lang="en-US" altLang="zh-CN" sz="26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6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以上这些算式的结果与加数有什么关系？</a:t>
            </a:r>
            <a:endParaRPr lang="en-US" altLang="zh-CN" sz="26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468" y="618823"/>
            <a:ext cx="6152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小组探究</a:t>
            </a:r>
            <a:endParaRPr lang="zh-CN" altLang="en-US" sz="32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83968" y="1747004"/>
            <a:ext cx="72008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dirty="0" smtClean="0">
                <a:solidFill>
                  <a:srgbClr val="FF0000"/>
                </a:solidFill>
              </a:rPr>
              <a:t>+6</a:t>
            </a:r>
            <a:endParaRPr lang="zh-CN" altLang="en-US" sz="2600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83968" y="2223323"/>
            <a:ext cx="72008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dirty="0" smtClean="0">
                <a:solidFill>
                  <a:srgbClr val="FF0000"/>
                </a:solidFill>
              </a:rPr>
              <a:t>-6</a:t>
            </a:r>
            <a:endParaRPr lang="zh-CN" altLang="en-US" sz="2600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83968" y="2726652"/>
            <a:ext cx="72008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dirty="0" smtClean="0">
                <a:solidFill>
                  <a:srgbClr val="FF0000"/>
                </a:solidFill>
              </a:rPr>
              <a:t>+3</a:t>
            </a:r>
            <a:endParaRPr lang="zh-CN" altLang="en-US" sz="2600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83968" y="3217324"/>
            <a:ext cx="72008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dirty="0" smtClean="0">
                <a:solidFill>
                  <a:srgbClr val="FF0000"/>
                </a:solidFill>
              </a:rPr>
              <a:t>-1</a:t>
            </a:r>
            <a:endParaRPr lang="zh-CN" altLang="en-US" sz="2600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08104" y="1779662"/>
            <a:ext cx="3312368" cy="1953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700"/>
              </a:lnSpc>
            </a:pPr>
            <a:r>
              <a:rPr lang="zh-CN" altLang="en-US" sz="2600" dirty="0" smtClean="0"/>
              <a:t>（</a:t>
            </a:r>
            <a:r>
              <a:rPr lang="en-US" altLang="zh-CN" sz="2600" dirty="0" smtClean="0"/>
              <a:t>+5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+</a:t>
            </a:r>
            <a:r>
              <a:rPr lang="zh-CN" altLang="en-US" sz="2600" dirty="0" smtClean="0"/>
              <a:t>（</a:t>
            </a:r>
            <a:r>
              <a:rPr lang="en-US" altLang="zh-CN" sz="2600" dirty="0" smtClean="0"/>
              <a:t>+3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= +8</a:t>
            </a:r>
            <a:endParaRPr lang="en-US" altLang="zh-CN" sz="2600" dirty="0" smtClean="0"/>
          </a:p>
          <a:p>
            <a:pPr>
              <a:lnSpc>
                <a:spcPts val="3700"/>
              </a:lnSpc>
            </a:pPr>
            <a:r>
              <a:rPr lang="zh-CN" altLang="en-US" sz="2600" dirty="0" smtClean="0"/>
              <a:t>（</a:t>
            </a:r>
            <a:r>
              <a:rPr lang="en-US" altLang="zh-CN" sz="2600" dirty="0" smtClean="0"/>
              <a:t>-2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+</a:t>
            </a:r>
            <a:r>
              <a:rPr lang="zh-CN" altLang="en-US" sz="2600" dirty="0" smtClean="0"/>
              <a:t>（</a:t>
            </a:r>
            <a:r>
              <a:rPr lang="en-US" altLang="zh-CN" sz="2600" dirty="0" smtClean="0"/>
              <a:t>-4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= -6</a:t>
            </a:r>
            <a:endParaRPr lang="en-US" altLang="zh-CN" sz="2600" dirty="0" smtClean="0"/>
          </a:p>
          <a:p>
            <a:pPr>
              <a:lnSpc>
                <a:spcPts val="3700"/>
              </a:lnSpc>
            </a:pPr>
            <a:r>
              <a:rPr lang="zh-CN" altLang="en-US" sz="2600" dirty="0" smtClean="0"/>
              <a:t>（</a:t>
            </a:r>
            <a:r>
              <a:rPr lang="en-US" altLang="zh-CN" sz="2600" dirty="0" smtClean="0"/>
              <a:t>+5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+</a:t>
            </a:r>
            <a:r>
              <a:rPr lang="zh-CN" altLang="en-US" sz="2600" dirty="0" smtClean="0"/>
              <a:t>（</a:t>
            </a:r>
            <a:r>
              <a:rPr lang="en-US" altLang="zh-CN" sz="2600" dirty="0" smtClean="0"/>
              <a:t>-2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= +3</a:t>
            </a:r>
            <a:endParaRPr lang="en-US" altLang="zh-CN" sz="2600" dirty="0" smtClean="0"/>
          </a:p>
          <a:p>
            <a:pPr>
              <a:lnSpc>
                <a:spcPts val="3700"/>
              </a:lnSpc>
            </a:pPr>
            <a:r>
              <a:rPr lang="zh-CN" altLang="en-US" sz="2600" dirty="0" smtClean="0"/>
              <a:t>（</a:t>
            </a:r>
            <a:r>
              <a:rPr lang="en-US" altLang="zh-CN" sz="2600" dirty="0" smtClean="0"/>
              <a:t>+3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+</a:t>
            </a:r>
            <a:r>
              <a:rPr lang="zh-CN" altLang="en-US" sz="2600" dirty="0" smtClean="0"/>
              <a:t>（</a:t>
            </a:r>
            <a:r>
              <a:rPr lang="en-US" altLang="zh-CN" sz="2600" dirty="0" smtClean="0"/>
              <a:t>-4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= -1</a:t>
            </a:r>
            <a:endParaRPr lang="en-US" altLang="zh-CN" sz="2600" dirty="0" smtClean="0"/>
          </a:p>
        </p:txBody>
      </p:sp>
      <p:sp>
        <p:nvSpPr>
          <p:cNvPr id="11" name="圆角矩形标注 10"/>
          <p:cNvSpPr/>
          <p:nvPr/>
        </p:nvSpPr>
        <p:spPr>
          <a:xfrm>
            <a:off x="4283968" y="411510"/>
            <a:ext cx="3888432" cy="792088"/>
          </a:xfrm>
          <a:prstGeom prst="wedgeRoundRectCallout">
            <a:avLst>
              <a:gd name="adj1" fmla="val -24970"/>
              <a:gd name="adj2" fmla="val 38983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请在小组内交流你的发现！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43608" y="1707654"/>
            <a:ext cx="7416824" cy="1008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43608" y="2787774"/>
            <a:ext cx="7416824" cy="9361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83568" y="618823"/>
            <a:ext cx="6152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做一做</a:t>
            </a:r>
            <a:endParaRPr lang="zh-CN" altLang="en-US" sz="32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6" grpId="0"/>
      <p:bldP spid="7" grpId="0"/>
      <p:bldP spid="8" grpId="0"/>
      <p:bldP spid="10" grpId="0"/>
      <p:bldP spid="11" grpId="0" animBg="1"/>
      <p:bldP spid="11" grpId="1" animBg="1"/>
      <p:bldP spid="12" grpId="0" animBg="1"/>
      <p:bldP spid="13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11436" y="1203598"/>
            <a:ext cx="8353052" cy="332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en-US" altLang="zh-CN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同号</a:t>
            </a:r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两数相加</a:t>
            </a:r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取与加数相</a:t>
            </a:r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同的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符号</a:t>
            </a:r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并</a:t>
            </a:r>
            <a:r>
              <a:rPr lang="zh-CN" altLang="en-US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把</a:t>
            </a:r>
            <a:r>
              <a:rPr lang="zh-CN" altLang="en-US" sz="2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绝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对值</a:t>
            </a:r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相加</a:t>
            </a:r>
            <a:r>
              <a:rPr lang="en-US" altLang="zh-CN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endParaRPr lang="en-US" altLang="zh-CN" sz="26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40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6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异号</a:t>
            </a:r>
            <a:r>
              <a:rPr lang="zh-CN" altLang="en-US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两数相加</a:t>
            </a:r>
            <a:r>
              <a:rPr lang="en-US" altLang="zh-CN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取绝对值较大的加数的</a:t>
            </a:r>
            <a:r>
              <a:rPr lang="zh-CN" altLang="en-US" sz="2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符号</a:t>
            </a:r>
            <a:r>
              <a:rPr lang="en-US" altLang="zh-CN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endParaRPr lang="en-US" altLang="zh-CN" sz="26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并用较大的</a:t>
            </a:r>
            <a:r>
              <a:rPr lang="zh-CN" altLang="en-US" sz="2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绝对值</a:t>
            </a:r>
            <a:r>
              <a:rPr lang="zh-CN" altLang="en-US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减去较小的绝对值</a:t>
            </a:r>
            <a:r>
              <a:rPr lang="en-US" altLang="zh-CN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endParaRPr lang="en-US" altLang="zh-CN" sz="26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4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40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互为相反数的两个数相加得</a:t>
            </a:r>
            <a:r>
              <a:rPr lang="en-US" altLang="zh-CN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0.</a:t>
            </a:r>
            <a:endParaRPr lang="en-US" altLang="zh-CN" sz="26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一个数同</a:t>
            </a:r>
            <a:r>
              <a:rPr lang="en-US" altLang="zh-CN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0</a:t>
            </a:r>
            <a:r>
              <a:rPr lang="zh-CN" altLang="en-US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相加</a:t>
            </a:r>
            <a:r>
              <a:rPr lang="en-US" altLang="zh-CN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仍得这个数</a:t>
            </a:r>
            <a:r>
              <a:rPr lang="en-US" altLang="zh-CN" sz="2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endParaRPr lang="en-US" altLang="zh-CN" sz="26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800200" y="1707654"/>
            <a:ext cx="5652120" cy="566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700"/>
              </a:lnSpc>
            </a:pPr>
            <a:r>
              <a:rPr lang="en-US" altLang="zh-CN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(+7)+(+3)   </a:t>
            </a:r>
            <a:endParaRPr lang="en-US" altLang="zh-CN" sz="26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3468" y="618823"/>
            <a:ext cx="6152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有理数的加法法则</a:t>
            </a:r>
            <a:r>
              <a:rPr lang="zh-CN" altLang="en-US" sz="24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（课本第</a:t>
            </a:r>
            <a:r>
              <a:rPr lang="en-US" altLang="zh-CN" sz="24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27</a:t>
            </a:r>
            <a:r>
              <a:rPr lang="zh-CN" altLang="en-US" sz="24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页）</a:t>
            </a:r>
            <a:endParaRPr lang="zh-CN" altLang="en-US" sz="24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87824" y="3147814"/>
            <a:ext cx="3888432" cy="53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7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en-US" altLang="zh-CN" sz="28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87824" y="3075806"/>
            <a:ext cx="3888432" cy="53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7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en-US" altLang="zh-CN" sz="28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00200" y="3075806"/>
            <a:ext cx="3059832" cy="566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700"/>
              </a:lnSpc>
            </a:pPr>
            <a:r>
              <a:rPr lang="en-US" altLang="zh-CN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(+7)+(</a:t>
            </a:r>
            <a:r>
              <a:rPr lang="en-US" altLang="zh-CN" sz="2600" b="1" dirty="0" smtClean="0">
                <a:solidFill>
                  <a:srgbClr val="0000FF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   </a:t>
            </a:r>
            <a:endParaRPr lang="en-US" altLang="zh-CN" sz="26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6064" y="3843600"/>
            <a:ext cx="8388424" cy="52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  <a:buNone/>
            </a:pPr>
            <a:r>
              <a:rPr lang="zh-CN" altLang="en-US" sz="2600" b="1" dirty="0" smtClean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有理数的加法，除了以上这些情况，还有其他情况吗？</a:t>
            </a:r>
            <a:endParaRPr lang="en-US" altLang="zh-CN" sz="2600" b="1" dirty="0" smtClean="0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32448" y="1707654"/>
            <a:ext cx="4283968" cy="566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700"/>
              </a:lnSpc>
            </a:pPr>
            <a:r>
              <a:rPr lang="en-US" altLang="zh-CN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2600" b="1" dirty="0" smtClean="0">
                <a:solidFill>
                  <a:srgbClr val="0000FF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1.2)+(</a:t>
            </a:r>
            <a:r>
              <a:rPr lang="en-US" altLang="zh-CN" sz="2600" b="1" dirty="0" smtClean="0">
                <a:solidFill>
                  <a:srgbClr val="0000FF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endParaRPr lang="en-US" altLang="zh-CN" sz="26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76464" y="3075806"/>
            <a:ext cx="4139952" cy="566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700"/>
              </a:lnSpc>
            </a:pPr>
            <a:r>
              <a:rPr lang="en-US" altLang="zh-CN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(+1.2)+(</a:t>
            </a:r>
            <a:r>
              <a:rPr lang="en-US" altLang="zh-CN" sz="2600" b="1" dirty="0" smtClean="0">
                <a:solidFill>
                  <a:srgbClr val="0000FF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endParaRPr lang="en-US" altLang="zh-CN" sz="26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5" grpId="0"/>
      <p:bldP spid="15" grpId="1"/>
      <p:bldP spid="8" grpId="1"/>
      <p:bldP spid="8" grpId="2"/>
      <p:bldP spid="10" grpId="0"/>
      <p:bldP spid="10" grpId="1"/>
      <p:bldP spid="11" grpId="0"/>
      <p:bldP spid="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1110972"/>
            <a:ext cx="856895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计算：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2600" b="1" dirty="0" smtClean="0"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600" b="1" dirty="0" smtClean="0"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      （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600" b="1" dirty="0" smtClean="0"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3.5)+(+7)</a:t>
            </a:r>
            <a:endParaRPr lang="en-US" altLang="zh-CN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（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2600" b="1" dirty="0" smtClean="0"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1.08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+0           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4" y="2067694"/>
            <a:ext cx="540060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解</a:t>
            </a:r>
            <a:r>
              <a:rPr lang="en-US" altLang="zh-CN" sz="26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: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(1) (</a:t>
            </a:r>
            <a:r>
              <a:rPr lang="en-US" altLang="zh-CN" sz="2600" b="1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11)+(</a:t>
            </a:r>
            <a:r>
              <a:rPr lang="en-US" altLang="zh-CN" sz="2600" b="1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9)=</a:t>
            </a:r>
            <a:r>
              <a:rPr lang="en-US" altLang="zh-CN" sz="2600" b="1" dirty="0" smtClean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2600" b="1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(11+9)=</a:t>
            </a:r>
            <a:r>
              <a:rPr lang="en-US" altLang="zh-CN" sz="2600" b="1" dirty="0" smtClean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2600" b="1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20</a:t>
            </a:r>
            <a:endParaRPr lang="en-US" altLang="zh-CN" sz="2600" dirty="0" smtClean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(2) (</a:t>
            </a:r>
            <a:r>
              <a:rPr lang="en-US" altLang="zh-CN" sz="2600" b="1" dirty="0" smtClean="0"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3.5)+(</a:t>
            </a:r>
            <a:r>
              <a:rPr lang="en-US" altLang="zh-CN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+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7)= </a:t>
            </a:r>
            <a:r>
              <a:rPr lang="en-US" altLang="zh-CN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+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(7</a:t>
            </a:r>
            <a:r>
              <a:rPr lang="en-US" altLang="zh-CN" sz="2600" b="1" dirty="0" smtClean="0"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3.5)= </a:t>
            </a:r>
            <a:r>
              <a:rPr lang="en-US" altLang="zh-CN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+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3.5</a:t>
            </a:r>
            <a:endParaRPr lang="en-US" altLang="zh-CN" sz="2600" dirty="0" smtClean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(3) (</a:t>
            </a:r>
            <a:r>
              <a:rPr lang="en-US" altLang="zh-CN" sz="2600" b="1" dirty="0" smtClean="0"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1.08)+0=</a:t>
            </a:r>
            <a:r>
              <a:rPr lang="en-US" altLang="zh-CN" sz="2600" b="1" dirty="0" smtClean="0"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1.08</a:t>
            </a:r>
            <a:endParaRPr lang="en-US" altLang="zh-CN" sz="2600" dirty="0" smtClean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(4)</a:t>
            </a:r>
            <a:endParaRPr lang="zh-CN" alt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3468" y="618823"/>
            <a:ext cx="6152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练一练</a:t>
            </a:r>
            <a:endParaRPr lang="zh-CN" altLang="en-US" sz="32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1848545" y="3291830"/>
          <a:ext cx="2147391" cy="838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24688800" imgH="9448800" progId="Equation.DSMT4">
                  <p:embed/>
                </p:oleObj>
              </mc:Choice>
              <mc:Fallback>
                <p:oleObj name="Equation" r:id="rId1" imgW="24688800" imgH="9448800" progId="Equation.DSMT4">
                  <p:embed/>
                  <p:pic>
                    <p:nvPicPr>
                      <p:cNvPr id="0" name="图片 1024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48545" y="3291830"/>
                        <a:ext cx="2147391" cy="83884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>
          <a:xfrm>
            <a:off x="827584" y="4011910"/>
            <a:ext cx="76328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归纳</a:t>
            </a:r>
            <a:r>
              <a:rPr lang="en-US" altLang="zh-CN" sz="26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6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你能说说有理数的加法运算的一般步骤吗？</a:t>
            </a:r>
            <a:endParaRPr lang="en-US" altLang="zh-CN" sz="26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6284739" y="1478930"/>
          <a:ext cx="167163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3" imgW="19202400" imgH="9448800" progId="Equation.DSMT4">
                  <p:embed/>
                </p:oleObj>
              </mc:Choice>
              <mc:Fallback>
                <p:oleObj name="Equation" r:id="rId3" imgW="19202400" imgH="9448800" progId="Equation.DSMT4">
                  <p:embed/>
                  <p:pic>
                    <p:nvPicPr>
                      <p:cNvPr id="0" name="图片 1025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84739" y="1478930"/>
                        <a:ext cx="1671637" cy="8382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03648" y="1203598"/>
            <a:ext cx="5832648" cy="1930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先判断类型（同号、异号）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再确定和的符号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最后进行绝对值的加减运算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7136" y="3579862"/>
            <a:ext cx="77768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请编一道有理数的加法算式，同桌相互检测</a:t>
            </a:r>
            <a:r>
              <a:rPr lang="en-US" altLang="zh-CN" sz="26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2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468" y="618823"/>
            <a:ext cx="6152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有理数的加法运算步骤</a:t>
            </a:r>
            <a:endParaRPr lang="zh-CN" altLang="en-US" sz="32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7584" y="1239019"/>
            <a:ext cx="756084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某市今天的最高气温为</a:t>
            </a:r>
            <a:r>
              <a:rPr lang="en-US" altLang="zh-CN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℃，最低气温为</a:t>
            </a:r>
            <a:r>
              <a:rPr lang="en-US" altLang="zh-CN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℃，</a:t>
            </a:r>
            <a:endParaRPr lang="en-US" altLang="zh-CN" sz="2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据天气预报，两天后有一股强冷空气将影响该市， </a:t>
            </a:r>
            <a:endParaRPr lang="en-US" altLang="zh-CN" sz="2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届时将降温约</a:t>
            </a:r>
            <a:r>
              <a:rPr lang="en-US" altLang="zh-CN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℃，问两天后该市的最高气温、最</a:t>
            </a:r>
            <a:endParaRPr lang="en-US" altLang="zh-CN" sz="2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低气温约为多少摄氏度？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2088" y="3047351"/>
            <a:ext cx="8244408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解</a:t>
            </a:r>
            <a:r>
              <a:rPr lang="en-US" altLang="zh-CN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气温下降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℃，</a:t>
            </a:r>
            <a:r>
              <a:rPr lang="zh-CN" altLang="en-US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记为</a:t>
            </a:r>
            <a:r>
              <a:rPr lang="en-US" altLang="zh-CN" sz="2600" b="1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2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500"/>
              </a:lnSpc>
            </a:pPr>
            <a:r>
              <a:rPr lang="en-US" altLang="zh-CN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7 +</a:t>
            </a:r>
            <a:r>
              <a:rPr lang="zh-CN" alt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600" b="1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r>
              <a:rPr lang="zh-CN" alt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（℃） ；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+</a:t>
            </a:r>
            <a:r>
              <a:rPr lang="zh-CN" alt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600" b="1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600" b="1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（℃）</a:t>
            </a:r>
            <a:endParaRPr lang="en-US" altLang="zh-CN" sz="2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500"/>
              </a:lnSpc>
            </a:pPr>
            <a:r>
              <a:rPr lang="zh-CN" altLang="en-US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答</a:t>
            </a:r>
            <a:r>
              <a:rPr lang="en-US" altLang="zh-CN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两天后该市的最高气温约为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℃，</a:t>
            </a:r>
            <a:r>
              <a:rPr lang="zh-CN" altLang="en-US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最低气温约为</a:t>
            </a:r>
            <a:r>
              <a:rPr lang="en-US" altLang="zh-CN" sz="2600" b="1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3468" y="618823"/>
            <a:ext cx="6152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问题解决</a:t>
            </a:r>
            <a:endParaRPr lang="zh-CN" altLang="en-US" sz="32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4928" y="1275606"/>
            <a:ext cx="6861448" cy="57606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两个有理数相加，计算结果有几种情况？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468" y="618823"/>
            <a:ext cx="6152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课堂梳理</a:t>
            </a:r>
            <a:endParaRPr lang="zh-CN" altLang="en-US" sz="32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619672" y="1817742"/>
          <a:ext cx="6336704" cy="1326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2376264"/>
                <a:gridCol w="1656184"/>
              </a:tblGrid>
              <a:tr h="36630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结果为正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结果为负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结果为</a:t>
                      </a:r>
                      <a:r>
                        <a:rPr lang="en-US" altLang="zh-CN" sz="2000" dirty="0" smtClean="0"/>
                        <a:t>0</a:t>
                      </a:r>
                      <a:endParaRPr lang="zh-CN" altLang="en-US" sz="2000" dirty="0"/>
                    </a:p>
                  </a:txBody>
                  <a:tcPr anchor="ctr"/>
                </a:tc>
              </a:tr>
              <a:tr h="929842">
                <a:tc>
                  <a:txBody>
                    <a:bodyPr/>
                    <a:lstStyle/>
                    <a:p>
                      <a:pPr algn="ctr"/>
                      <a:endParaRPr lang="en-US" altLang="zh-CN" sz="2000" b="1" dirty="0" smtClean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1" dirty="0" smtClean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内容占位符 2"/>
          <p:cNvSpPr txBox="1"/>
          <p:nvPr/>
        </p:nvSpPr>
        <p:spPr>
          <a:xfrm>
            <a:off x="1094928" y="3396937"/>
            <a:ext cx="6861448" cy="50405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有理数的加法和小学时的加法有什么不同？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63075" y="3828985"/>
            <a:ext cx="56012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400" b="1" dirty="0" smtClean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有理数的加法要考虑符号</a:t>
            </a:r>
            <a:r>
              <a:rPr lang="en-US" altLang="zh-CN" sz="2400" b="1" dirty="0" smtClean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400" b="1" dirty="0" smtClean="0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b="1" dirty="0" smtClean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400" b="1" dirty="0" smtClean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一个有理数加正数变大，加负数变小</a:t>
            </a:r>
            <a:r>
              <a:rPr lang="en-US" altLang="zh-CN" sz="2400" b="1" dirty="0" smtClean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2400" b="1" dirty="0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91680" y="2139702"/>
            <a:ext cx="25202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正数加正数或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正数加负数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（正数绝对值大）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086200" y="2139702"/>
            <a:ext cx="25740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负数加负数或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正数加负数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（负数绝对值大）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08080" y="2427734"/>
            <a:ext cx="1648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互为相反数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99592" y="2217432"/>
            <a:ext cx="4086597" cy="2298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9592" y="699542"/>
            <a:ext cx="2448272" cy="576064"/>
          </a:xfrm>
        </p:spPr>
        <p:txBody>
          <a:bodyPr/>
          <a:lstStyle/>
          <a:p>
            <a:pPr>
              <a:buNone/>
            </a:pP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实例</a:t>
            </a:r>
            <a:r>
              <a:rPr lang="zh-CN" altLang="en-US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b="1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499742"/>
            <a:ext cx="2520280" cy="1719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右箭头 10"/>
          <p:cNvSpPr/>
          <p:nvPr/>
        </p:nvSpPr>
        <p:spPr>
          <a:xfrm>
            <a:off x="5076056" y="3219822"/>
            <a:ext cx="1008112" cy="2880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711" y="2400275"/>
            <a:ext cx="5381625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内容占位符 2"/>
          <p:cNvSpPr txBox="1"/>
          <p:nvPr/>
        </p:nvSpPr>
        <p:spPr>
          <a:xfrm>
            <a:off x="5364088" y="699542"/>
            <a:ext cx="3528392" cy="57606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数轴直观验证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内容占位符 2"/>
          <p:cNvSpPr txBox="1"/>
          <p:nvPr/>
        </p:nvSpPr>
        <p:spPr>
          <a:xfrm>
            <a:off x="2771800" y="699542"/>
            <a:ext cx="2448272" cy="57606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数学问题 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1835696" y="987574"/>
            <a:ext cx="936104" cy="0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4499992" y="987574"/>
            <a:ext cx="936104" cy="0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H="1">
            <a:off x="6444208" y="1707654"/>
            <a:ext cx="936104" cy="0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7380312" y="1347614"/>
            <a:ext cx="0" cy="360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内容占位符 2"/>
          <p:cNvSpPr txBox="1"/>
          <p:nvPr/>
        </p:nvSpPr>
        <p:spPr>
          <a:xfrm>
            <a:off x="3851920" y="1360314"/>
            <a:ext cx="2736304" cy="57606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探究一般规律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 flipH="1">
            <a:off x="2915816" y="1707654"/>
            <a:ext cx="936104" cy="0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内容占位符 2"/>
          <p:cNvSpPr txBox="1"/>
          <p:nvPr/>
        </p:nvSpPr>
        <p:spPr>
          <a:xfrm>
            <a:off x="1187624" y="1360314"/>
            <a:ext cx="2304256" cy="57606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归纳法则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5" y="2208555"/>
            <a:ext cx="4104456" cy="2307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2211710"/>
            <a:ext cx="4104456" cy="2307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/>
      <p:bldP spid="24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27584" y="1203598"/>
            <a:ext cx="748883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必做题：课本第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29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页作业题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1—6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选做题：计算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＋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(</a:t>
            </a:r>
            <a:r>
              <a:rPr lang="zh-CN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－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5)</a:t>
            </a:r>
            <a:r>
              <a:rPr lang="zh-CN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＋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(</a:t>
            </a:r>
            <a:r>
              <a:rPr lang="zh-CN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－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4).</a:t>
            </a:r>
            <a:endParaRPr lang="en-US" altLang="zh-CN" sz="2800" b="1" dirty="0" smtClean="0">
              <a:solidFill>
                <a:srgbClr val="000000"/>
              </a:solidFill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实践题：上网查阅我国古代著作</a:t>
            </a:r>
            <a:endParaRPr lang="en-US" altLang="zh-CN" sz="28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    《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九章算术</a:t>
            </a:r>
            <a:r>
              <a:rPr lang="en-US" altLang="zh-CN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中对有理</a:t>
            </a:r>
            <a:endParaRPr lang="en-US" altLang="zh-CN" sz="28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数的加法法则的描述</a:t>
            </a:r>
            <a:r>
              <a:rPr lang="en-US" altLang="zh-CN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zh-CN" sz="28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3468" y="618823"/>
            <a:ext cx="6152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作业布置</a:t>
            </a:r>
            <a:endParaRPr lang="zh-CN" altLang="en-US" sz="32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pic>
        <p:nvPicPr>
          <p:cNvPr id="4" name="Picture 2" descr="http://i2.w.yun.hjfile.cn/doc/201402/ec5dfb89c93f445297036b8a89cf20e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228184" y="2427734"/>
            <a:ext cx="2499823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1435</Words>
  <Application>WPS 演示</Application>
  <PresentationFormat>全屏显示(16:9)</PresentationFormat>
  <Paragraphs>159</Paragraphs>
  <Slides>12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6" baseType="lpstr">
      <vt:lpstr>Arial</vt:lpstr>
      <vt:lpstr>宋体</vt:lpstr>
      <vt:lpstr>Wingdings</vt:lpstr>
      <vt:lpstr>黑体</vt:lpstr>
      <vt:lpstr>楷体</vt:lpstr>
      <vt:lpstr>叶根友毛笔行书2.0版</vt:lpstr>
      <vt:lpstr>Times New Roman</vt:lpstr>
      <vt:lpstr>Gulim</vt:lpstr>
      <vt:lpstr>Calibri</vt:lpstr>
      <vt:lpstr>微软雅黑</vt:lpstr>
      <vt:lpstr>Arial Unicode MS</vt:lpstr>
      <vt:lpstr>Office 主题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del</dc:creator>
  <cp:lastModifiedBy>HP</cp:lastModifiedBy>
  <cp:revision>413</cp:revision>
  <dcterms:created xsi:type="dcterms:W3CDTF">2015-08-20T10:52:00Z</dcterms:created>
  <dcterms:modified xsi:type="dcterms:W3CDTF">2019-01-26T03:50:28Z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2052-10.1.0.7697</vt:lpwstr>
  </property>
</Properties>
</file>